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5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6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90" r:id="rId3"/>
    <p:sldMasterId id="2147483700" r:id="rId4"/>
    <p:sldMasterId id="2147483710" r:id="rId5"/>
    <p:sldMasterId id="2147483720" r:id="rId6"/>
    <p:sldMasterId id="2147483730" r:id="rId7"/>
  </p:sldMasterIdLst>
  <p:notesMasterIdLst>
    <p:notesMasterId r:id="rId19"/>
  </p:notesMasterIdLst>
  <p:handoutMasterIdLst>
    <p:handoutMasterId r:id="rId20"/>
  </p:handoutMasterIdLst>
  <p:sldIdLst>
    <p:sldId id="256" r:id="rId8"/>
    <p:sldId id="279" r:id="rId9"/>
    <p:sldId id="261" r:id="rId10"/>
    <p:sldId id="277" r:id="rId11"/>
    <p:sldId id="280" r:id="rId12"/>
    <p:sldId id="281" r:id="rId13"/>
    <p:sldId id="282" r:id="rId14"/>
    <p:sldId id="283" r:id="rId15"/>
    <p:sldId id="284" r:id="rId16"/>
    <p:sldId id="285" r:id="rId17"/>
    <p:sldId id="276" r:id="rId1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CC"/>
    <a:srgbClr val="99CCFF"/>
    <a:srgbClr val="FFF8E5"/>
    <a:srgbClr val="FF3399"/>
    <a:srgbClr val="FF9933"/>
    <a:srgbClr val="FF9999"/>
    <a:srgbClr val="FF6699"/>
    <a:srgbClr val="9999FF"/>
    <a:srgbClr val="9966FF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90" autoAdjust="0"/>
    <p:restoredTop sz="94660"/>
  </p:normalViewPr>
  <p:slideViewPr>
    <p:cSldViewPr showGuides="1">
      <p:cViewPr>
        <p:scale>
          <a:sx n="75" d="100"/>
          <a:sy n="75" d="100"/>
        </p:scale>
        <p:origin x="-3054" y="-9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-3042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8284C-A37D-47DD-B7CB-15F026A74FAC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6D88A-937A-4770-8AF9-A11937333E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86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DA3C7-EAF8-4F84-8C98-E9E03C690D3C}" type="datetimeFigureOut">
              <a:rPr lang="ko-KR" altLang="en-US" smtClean="0"/>
              <a:t>2017-11-29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02EDF2-45A7-4566-9AE6-3D17D984E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303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859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859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859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859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859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859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 flip="none" rotWithShape="1">
          <a:gsLst>
            <a:gs pos="36000">
              <a:srgbClr val="221A42"/>
            </a:gs>
            <a:gs pos="100000">
              <a:srgbClr val="854C67"/>
            </a:gs>
          </a:gsLst>
          <a:lin ang="4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/>
          <p:cNvSpPr/>
          <p:nvPr userDrawn="1"/>
        </p:nvSpPr>
        <p:spPr>
          <a:xfrm flipV="1">
            <a:off x="3354011" y="113089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 userDrawn="1"/>
        </p:nvSpPr>
        <p:spPr>
          <a:xfrm flipV="1">
            <a:off x="8466579" y="1844824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 userDrawn="1"/>
        </p:nvSpPr>
        <p:spPr>
          <a:xfrm flipV="1">
            <a:off x="6954411" y="437125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 userDrawn="1"/>
        </p:nvSpPr>
        <p:spPr>
          <a:xfrm flipV="1">
            <a:off x="3347864" y="5517232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 userDrawn="1"/>
        </p:nvSpPr>
        <p:spPr>
          <a:xfrm flipV="1">
            <a:off x="539552" y="4299243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 userDrawn="1"/>
        </p:nvSpPr>
        <p:spPr>
          <a:xfrm flipV="1">
            <a:off x="2626023" y="3184923"/>
            <a:ext cx="3905250" cy="2196702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</a:srgbClr>
              </a:gs>
              <a:gs pos="76000">
                <a:srgbClr val="AC665F">
                  <a:alpha val="0"/>
                </a:srgbClr>
              </a:gs>
            </a:gsLst>
            <a:lin ang="5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" name="원호 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1526468"/>
              <a:gd name="adj2" fmla="val 2084358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47816" y="3007625"/>
            <a:ext cx="5261664" cy="842750"/>
          </a:xfrm>
          <a:noFill/>
        </p:spPr>
        <p:txBody>
          <a:bodyPr anchor="ctr">
            <a:normAutofit/>
          </a:bodyPr>
          <a:lstStyle>
            <a:lvl1pPr algn="dist">
              <a:lnSpc>
                <a:spcPct val="100000"/>
              </a:lnSpc>
              <a:defRPr sz="36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4679" y="2616236"/>
            <a:ext cx="2783842" cy="369714"/>
          </a:xfrm>
        </p:spPr>
        <p:txBody>
          <a:bodyPr>
            <a:noAutofit/>
          </a:bodyPr>
          <a:lstStyle>
            <a:lvl1pPr marL="0" indent="0" algn="dist">
              <a:lnSpc>
                <a:spcPct val="100000"/>
              </a:lnSpc>
              <a:buNone/>
              <a:defRPr sz="14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FREE TEMPLATE</a:t>
            </a:r>
            <a:endParaRPr 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3200400" y="3894820"/>
            <a:ext cx="2743200" cy="313592"/>
          </a:xfrm>
        </p:spPr>
        <p:txBody>
          <a:bodyPr>
            <a:normAutofit/>
          </a:bodyPr>
          <a:lstStyle>
            <a:lvl1pPr marL="0" indent="0" algn="dist">
              <a:buNone/>
              <a:defRPr sz="12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RELEASED</a:t>
            </a:r>
            <a:endParaRPr lang="en-US" altLang="ko-KR" dirty="0"/>
          </a:p>
        </p:txBody>
      </p:sp>
      <p:sp>
        <p:nvSpPr>
          <p:cNvPr id="21" name="내용 개체 틀 20"/>
          <p:cNvSpPr>
            <a:spLocks noGrp="1"/>
          </p:cNvSpPr>
          <p:nvPr>
            <p:ph sz="quarter" idx="11" hasCustomPrompt="1"/>
          </p:nvPr>
        </p:nvSpPr>
        <p:spPr>
          <a:xfrm>
            <a:off x="3389909" y="6337968"/>
            <a:ext cx="2367954" cy="28733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vert="horz" lIns="216000" tIns="0" rIns="216000" bIns="0" rtlCol="0" anchor="ctr">
            <a:normAutofit/>
          </a:bodyPr>
          <a:lstStyle>
            <a:lvl1pPr algn="dist">
              <a:defRPr lang="ko-KR" altLang="en-US" sz="1000" b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lvl="0" indent="0" algn="dist">
              <a:buNone/>
            </a:pPr>
            <a:r>
              <a:rPr lang="en-US" altLang="ko-KR" dirty="0" smtClean="0"/>
              <a:t>ADSTORE.TISTORY.COM</a:t>
            </a:r>
            <a:endParaRPr lang="ko-KR" altLang="en-US" dirty="0" smtClean="0"/>
          </a:p>
        </p:txBody>
      </p:sp>
      <p:grpSp>
        <p:nvGrpSpPr>
          <p:cNvPr id="24" name="그룹 23"/>
          <p:cNvGrpSpPr/>
          <p:nvPr userDrawn="1"/>
        </p:nvGrpSpPr>
        <p:grpSpPr>
          <a:xfrm>
            <a:off x="4469111" y="6279419"/>
            <a:ext cx="205778" cy="410016"/>
            <a:chOff x="3350134" y="6333240"/>
            <a:chExt cx="2341660" cy="295800"/>
          </a:xfrm>
        </p:grpSpPr>
        <p:cxnSp>
          <p:nvCxnSpPr>
            <p:cNvPr id="23" name="직선 연결선 22"/>
            <p:cNvCxnSpPr/>
            <p:nvPr userDrawn="1"/>
          </p:nvCxnSpPr>
          <p:spPr>
            <a:xfrm>
              <a:off x="3350134" y="63332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 userDrawn="1"/>
          </p:nvCxnSpPr>
          <p:spPr>
            <a:xfrm>
              <a:off x="3350134" y="66290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원호 30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3839032"/>
              <a:gd name="adj2" fmla="val 1005399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원호 3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307809"/>
              <a:gd name="adj2" fmla="val 3434644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52906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2099733"/>
            <a:ext cx="6619244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866216" y="4777380"/>
            <a:ext cx="6619244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5414" y="1830325"/>
            <a:ext cx="990599" cy="2285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7A831C40-8E9F-494B-A988-04A4D5CD1CC5}" type="datetimeFigureOut">
              <a:rPr lang="ko-KR" altLang="en-US" smtClean="0">
                <a:solidFill>
                  <a:prstClr val="white">
                    <a:alpha val="60000"/>
                  </a:prstClr>
                </a:solidFill>
              </a:rPr>
              <a:pPr/>
              <a:t>2017-11-29</a:t>
            </a:fld>
            <a:endParaRPr lang="ko-KR" alt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1508" y="3265933"/>
            <a:ext cx="3859795" cy="2286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ko-KR" altLang="en-US">
              <a:solidFill>
                <a:prstClr val="white">
                  <a:alpha val="60000"/>
                </a:prst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4406" y="295730"/>
            <a:ext cx="628649" cy="767687"/>
          </a:xfrm>
        </p:spPr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498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603500"/>
            <a:ext cx="6619244" cy="34163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7230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677645"/>
            <a:ext cx="3263269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1670" y="2677644"/>
            <a:ext cx="2818159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824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15" y="2603501"/>
            <a:ext cx="3618869" cy="3416301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6535" y="2603500"/>
            <a:ext cx="3618869" cy="341630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8583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2603500"/>
            <a:ext cx="36188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215" y="3179763"/>
            <a:ext cx="3618869" cy="2840039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6535" y="2603500"/>
            <a:ext cx="361886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6535" y="3179763"/>
            <a:ext cx="361886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028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66216" y="973668"/>
            <a:ext cx="6571060" cy="706964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8863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083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295400"/>
            <a:ext cx="209486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5859" y="1447800"/>
            <a:ext cx="3892550" cy="45720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5" y="3129281"/>
            <a:ext cx="209486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02715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693334"/>
            <a:ext cx="2898851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10903" y="1143000"/>
            <a:ext cx="242039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6" y="3657600"/>
            <a:ext cx="2894409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17501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4969927"/>
            <a:ext cx="661924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685800"/>
            <a:ext cx="661924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5536665"/>
            <a:ext cx="661924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667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모서리가 둥근 직사각형 91"/>
          <p:cNvSpPr/>
          <p:nvPr userDrawn="1"/>
        </p:nvSpPr>
        <p:spPr>
          <a:xfrm>
            <a:off x="3273301" y="190335"/>
            <a:ext cx="2592666" cy="5771117"/>
          </a:xfrm>
          <a:prstGeom prst="roundRect">
            <a:avLst>
              <a:gd name="adj" fmla="val 2016"/>
            </a:avLst>
          </a:prstGeom>
          <a:gradFill>
            <a:gsLst>
              <a:gs pos="100000">
                <a:schemeClr val="bg1">
                  <a:lumMod val="95000"/>
                </a:schemeClr>
              </a:gs>
              <a:gs pos="0">
                <a:srgbClr val="FCE28B">
                  <a:alpha val="82000"/>
                  <a:lumMod val="20000"/>
                  <a:lumOff val="8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30476" y="2762250"/>
            <a:ext cx="2078316" cy="2880222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kern="1200" dirty="0" smtClean="0"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273301" y="6362702"/>
            <a:ext cx="259266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ADSTORE.TISTORY.COM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6167" y="910710"/>
            <a:ext cx="1846370" cy="37451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defRPr lang="en-US" altLang="en-US" sz="1200" b="0" kern="120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854C67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 userDrawn="1"/>
        </p:nvSpPr>
        <p:spPr>
          <a:xfrm flipV="1">
            <a:off x="1043608" y="588139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 userDrawn="1"/>
        </p:nvSpPr>
        <p:spPr>
          <a:xfrm flipV="1">
            <a:off x="7566778" y="865590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/>
          <p:cNvSpPr/>
          <p:nvPr userDrawn="1"/>
        </p:nvSpPr>
        <p:spPr>
          <a:xfrm flipV="1">
            <a:off x="6021609" y="571890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/>
          <p:cNvSpPr/>
          <p:nvPr userDrawn="1"/>
        </p:nvSpPr>
        <p:spPr>
          <a:xfrm flipV="1">
            <a:off x="3915863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/>
          <p:cNvSpPr/>
          <p:nvPr userDrawn="1"/>
        </p:nvSpPr>
        <p:spPr>
          <a:xfrm flipV="1">
            <a:off x="1749924" y="1100179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/>
          <p:cNvSpPr/>
          <p:nvPr userDrawn="1"/>
        </p:nvSpPr>
        <p:spPr>
          <a:xfrm flipV="1">
            <a:off x="1059784" y="6272880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8" name="그룹 67"/>
          <p:cNvGrpSpPr/>
          <p:nvPr userDrawn="1"/>
        </p:nvGrpSpPr>
        <p:grpSpPr>
          <a:xfrm rot="9000000">
            <a:off x="6547841" y="2681770"/>
            <a:ext cx="2192025" cy="3211299"/>
            <a:chOff x="1112615" y="3130979"/>
            <a:chExt cx="1462261" cy="2142202"/>
          </a:xfrm>
        </p:grpSpPr>
        <p:sp>
          <p:nvSpPr>
            <p:cNvPr id="69" name="타원 68"/>
            <p:cNvSpPr/>
            <p:nvPr userDrawn="1"/>
          </p:nvSpPr>
          <p:spPr>
            <a:xfrm flipV="1">
              <a:off x="2513001" y="3345923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타원 69"/>
            <p:cNvSpPr/>
            <p:nvPr userDrawn="1"/>
          </p:nvSpPr>
          <p:spPr>
            <a:xfrm flipV="1">
              <a:off x="1577008" y="31309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타원 70"/>
            <p:cNvSpPr/>
            <p:nvPr userDrawn="1"/>
          </p:nvSpPr>
          <p:spPr>
            <a:xfrm flipV="1">
              <a:off x="2254465" y="374776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/>
            <p:cNvSpPr/>
            <p:nvPr userDrawn="1"/>
          </p:nvSpPr>
          <p:spPr>
            <a:xfrm flipV="1">
              <a:off x="2558719" y="5118474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타원 73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타원 42"/>
          <p:cNvSpPr/>
          <p:nvPr userDrawn="1"/>
        </p:nvSpPr>
        <p:spPr>
          <a:xfrm flipV="1">
            <a:off x="3955814" y="1655033"/>
            <a:ext cx="18815" cy="18815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원호 51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원호 52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 w="sm" len="sm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원호 53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원호 76"/>
          <p:cNvSpPr/>
          <p:nvPr userDrawn="1"/>
        </p:nvSpPr>
        <p:spPr>
          <a:xfrm flipV="1">
            <a:off x="3994148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559178"/>
            <a:ext cx="205778" cy="3602900"/>
            <a:chOff x="3350134" y="5992301"/>
            <a:chExt cx="2341660" cy="28087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5992301"/>
              <a:ext cx="2341660" cy="0"/>
            </a:xfrm>
            <a:prstGeom prst="line">
              <a:avLst/>
            </a:prstGeom>
            <a:ln w="12700" cap="rnd" cmpd="sng">
              <a:solidFill>
                <a:srgbClr val="854C67"/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0476" y="1931282"/>
            <a:ext cx="2078316" cy="474662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400" b="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87" name="타원 86"/>
          <p:cNvSpPr/>
          <p:nvPr userDrawn="1"/>
        </p:nvSpPr>
        <p:spPr>
          <a:xfrm flipV="1">
            <a:off x="1202750" y="2436014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1" name="그룹 90"/>
          <p:cNvGrpSpPr/>
          <p:nvPr userDrawn="1"/>
        </p:nvGrpSpPr>
        <p:grpSpPr>
          <a:xfrm>
            <a:off x="539552" y="4893383"/>
            <a:ext cx="1582819" cy="506641"/>
            <a:chOff x="6165917" y="540907"/>
            <a:chExt cx="1582819" cy="506641"/>
          </a:xfrm>
        </p:grpSpPr>
        <p:sp>
          <p:nvSpPr>
            <p:cNvPr id="88" name="타원 87"/>
            <p:cNvSpPr/>
            <p:nvPr userDrawn="1"/>
          </p:nvSpPr>
          <p:spPr>
            <a:xfrm flipV="1">
              <a:off x="7084507" y="5409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타원 88"/>
            <p:cNvSpPr/>
            <p:nvPr userDrawn="1"/>
          </p:nvSpPr>
          <p:spPr>
            <a:xfrm flipV="1">
              <a:off x="7719178" y="10179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타원 89"/>
            <p:cNvSpPr/>
            <p:nvPr userDrawn="1"/>
          </p:nvSpPr>
          <p:spPr>
            <a:xfrm flipV="1">
              <a:off x="6165917" y="7242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5" name="그룹 94"/>
          <p:cNvGrpSpPr/>
          <p:nvPr userDrawn="1"/>
        </p:nvGrpSpPr>
        <p:grpSpPr>
          <a:xfrm rot="9000000">
            <a:off x="3663917" y="533841"/>
            <a:ext cx="2314087" cy="1440555"/>
            <a:chOff x="1112615" y="4589898"/>
            <a:chExt cx="1543684" cy="960966"/>
          </a:xfrm>
        </p:grpSpPr>
        <p:sp>
          <p:nvSpPr>
            <p:cNvPr id="96" name="타원 95"/>
            <p:cNvSpPr/>
            <p:nvPr userDrawn="1"/>
          </p:nvSpPr>
          <p:spPr>
            <a:xfrm flipV="1">
              <a:off x="2640142" y="55347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98" name="타원 97"/>
            <p:cNvSpPr/>
            <p:nvPr userDrawn="1"/>
          </p:nvSpPr>
          <p:spPr>
            <a:xfrm flipV="1">
              <a:off x="1795443" y="4589898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0" name="타원 99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13829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598" y="1063417"/>
            <a:ext cx="6623862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543300"/>
            <a:ext cx="6619244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88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661175" y="607336"/>
            <a:ext cx="6014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dirty="0">
                <a:solidFill>
                  <a:srgbClr val="B31166">
                    <a:lumMod val="60000"/>
                    <a:lumOff val="40000"/>
                  </a:srgb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7413344" y="2613787"/>
            <a:ext cx="4895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dirty="0">
                <a:solidFill>
                  <a:srgbClr val="B31166">
                    <a:lumMod val="60000"/>
                    <a:lumOff val="40000"/>
                  </a:srgb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6408" y="982134"/>
            <a:ext cx="6340430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459459" y="3678766"/>
            <a:ext cx="5798414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5029200"/>
            <a:ext cx="6933673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8097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70667"/>
            <a:ext cx="6619245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5024967"/>
            <a:ext cx="6619244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00244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973668"/>
            <a:ext cx="6619244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2603502"/>
            <a:ext cx="23564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215" y="3179765"/>
            <a:ext cx="23564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4541" y="2603500"/>
            <a:ext cx="23602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4541" y="3179764"/>
            <a:ext cx="2360257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16101" y="2603501"/>
            <a:ext cx="235929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16247" y="3179763"/>
            <a:ext cx="2359152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302978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29301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6372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973668"/>
            <a:ext cx="6619244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4532844"/>
            <a:ext cx="228782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00915" y="2603500"/>
            <a:ext cx="201843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215" y="5109106"/>
            <a:ext cx="2287829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649" y="4532845"/>
            <a:ext cx="228782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61347" y="2603500"/>
            <a:ext cx="201843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7629" y="5109105"/>
            <a:ext cx="2287829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7082" y="4532845"/>
            <a:ext cx="228832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22273" y="2603500"/>
            <a:ext cx="201843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87081" y="5109104"/>
            <a:ext cx="2288322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3304373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5848352" y="2569634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20833" y="6391839"/>
            <a:ext cx="2733212" cy="304801"/>
          </a:xfrm>
        </p:spPr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9735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973668"/>
            <a:ext cx="6619244" cy="706964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2603500"/>
            <a:ext cx="6619244" cy="3416300"/>
          </a:xfrm>
        </p:spPr>
        <p:txBody>
          <a:bodyPr vert="eaVert" anchor="t" anchorCtr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21580" y="6391839"/>
            <a:ext cx="742949" cy="304799"/>
          </a:xfrm>
        </p:spPr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35603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38927" y="1278467"/>
            <a:ext cx="1057474" cy="4748590"/>
          </a:xfrm>
        </p:spPr>
        <p:txBody>
          <a:bodyPr vert="eaVert" anchor="b" anchorCtr="0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1278467"/>
            <a:ext cx="4692019" cy="474859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9829" y="6391839"/>
            <a:ext cx="744101" cy="304799"/>
          </a:xfrm>
        </p:spPr>
        <p:txBody>
          <a:bodyPr/>
          <a:lstStyle/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4108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 flip="none" rotWithShape="1">
          <a:gsLst>
            <a:gs pos="36000">
              <a:srgbClr val="221A42"/>
            </a:gs>
            <a:gs pos="100000">
              <a:srgbClr val="854C67"/>
            </a:gs>
          </a:gsLst>
          <a:lin ang="4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/>
          <p:cNvSpPr/>
          <p:nvPr userDrawn="1"/>
        </p:nvSpPr>
        <p:spPr>
          <a:xfrm flipV="1">
            <a:off x="3354011" y="113089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 userDrawn="1"/>
        </p:nvSpPr>
        <p:spPr>
          <a:xfrm flipV="1">
            <a:off x="8466579" y="1844824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 userDrawn="1"/>
        </p:nvSpPr>
        <p:spPr>
          <a:xfrm flipV="1">
            <a:off x="6954411" y="437125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/>
          <p:cNvSpPr/>
          <p:nvPr userDrawn="1"/>
        </p:nvSpPr>
        <p:spPr>
          <a:xfrm flipV="1">
            <a:off x="3347864" y="5517232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타원 27"/>
          <p:cNvSpPr/>
          <p:nvPr userDrawn="1"/>
        </p:nvSpPr>
        <p:spPr>
          <a:xfrm flipV="1">
            <a:off x="539552" y="4299243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 userDrawn="1"/>
        </p:nvSpPr>
        <p:spPr>
          <a:xfrm flipV="1">
            <a:off x="2626023" y="3184923"/>
            <a:ext cx="3905250" cy="2196702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</a:srgbClr>
              </a:gs>
              <a:gs pos="76000">
                <a:srgbClr val="AC665F">
                  <a:alpha val="0"/>
                </a:srgbClr>
              </a:gs>
            </a:gsLst>
            <a:lin ang="5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원호 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1526468"/>
              <a:gd name="adj2" fmla="val 2084358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47816" y="3007625"/>
            <a:ext cx="5261664" cy="842750"/>
          </a:xfrm>
          <a:noFill/>
        </p:spPr>
        <p:txBody>
          <a:bodyPr anchor="ctr">
            <a:normAutofit/>
          </a:bodyPr>
          <a:lstStyle>
            <a:lvl1pPr algn="dist">
              <a:lnSpc>
                <a:spcPct val="100000"/>
              </a:lnSpc>
              <a:defRPr sz="36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4679" y="2616236"/>
            <a:ext cx="2783842" cy="369714"/>
          </a:xfrm>
        </p:spPr>
        <p:txBody>
          <a:bodyPr>
            <a:noAutofit/>
          </a:bodyPr>
          <a:lstStyle>
            <a:lvl1pPr marL="0" indent="0" algn="dist">
              <a:lnSpc>
                <a:spcPct val="100000"/>
              </a:lnSpc>
              <a:buNone/>
              <a:defRPr sz="14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FREE TEMPLATE</a:t>
            </a:r>
            <a:endParaRPr 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3200400" y="3894820"/>
            <a:ext cx="2743200" cy="313592"/>
          </a:xfrm>
        </p:spPr>
        <p:txBody>
          <a:bodyPr>
            <a:normAutofit/>
          </a:bodyPr>
          <a:lstStyle>
            <a:lvl1pPr marL="0" indent="0" algn="dist">
              <a:buNone/>
              <a:defRPr sz="12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RELEASED</a:t>
            </a:r>
            <a:endParaRPr lang="en-US" altLang="ko-KR" dirty="0"/>
          </a:p>
        </p:txBody>
      </p:sp>
      <p:sp>
        <p:nvSpPr>
          <p:cNvPr id="21" name="내용 개체 틀 20"/>
          <p:cNvSpPr>
            <a:spLocks noGrp="1"/>
          </p:cNvSpPr>
          <p:nvPr>
            <p:ph sz="quarter" idx="11" hasCustomPrompt="1"/>
          </p:nvPr>
        </p:nvSpPr>
        <p:spPr>
          <a:xfrm>
            <a:off x="3389909" y="6337968"/>
            <a:ext cx="2367954" cy="28733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vert="horz" lIns="216000" tIns="0" rIns="216000" bIns="0" rtlCol="0" anchor="ctr">
            <a:normAutofit/>
          </a:bodyPr>
          <a:lstStyle>
            <a:lvl1pPr algn="dist">
              <a:defRPr lang="ko-KR" altLang="en-US" sz="1000" b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lvl="0" indent="0" algn="dist">
              <a:buNone/>
            </a:pPr>
            <a:r>
              <a:rPr lang="en-US" altLang="ko-KR" dirty="0" smtClean="0"/>
              <a:t>ADSTORE.TISTORY.COM</a:t>
            </a:r>
            <a:endParaRPr lang="ko-KR" altLang="en-US" dirty="0" smtClean="0"/>
          </a:p>
        </p:txBody>
      </p:sp>
      <p:grpSp>
        <p:nvGrpSpPr>
          <p:cNvPr id="24" name="그룹 23"/>
          <p:cNvGrpSpPr/>
          <p:nvPr userDrawn="1"/>
        </p:nvGrpSpPr>
        <p:grpSpPr>
          <a:xfrm>
            <a:off x="4469111" y="6279419"/>
            <a:ext cx="205778" cy="410016"/>
            <a:chOff x="3350134" y="6333240"/>
            <a:chExt cx="2341660" cy="295800"/>
          </a:xfrm>
        </p:grpSpPr>
        <p:cxnSp>
          <p:nvCxnSpPr>
            <p:cNvPr id="23" name="직선 연결선 22"/>
            <p:cNvCxnSpPr/>
            <p:nvPr userDrawn="1"/>
          </p:nvCxnSpPr>
          <p:spPr>
            <a:xfrm>
              <a:off x="3350134" y="63332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 userDrawn="1"/>
          </p:nvCxnSpPr>
          <p:spPr>
            <a:xfrm>
              <a:off x="3350134" y="66290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원호 30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3839032"/>
              <a:gd name="adj2" fmla="val 1005399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원호 3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307809"/>
              <a:gd name="adj2" fmla="val 3434644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42534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모서리가 둥근 직사각형 91"/>
          <p:cNvSpPr/>
          <p:nvPr userDrawn="1"/>
        </p:nvSpPr>
        <p:spPr>
          <a:xfrm>
            <a:off x="3273301" y="190335"/>
            <a:ext cx="2592666" cy="5771117"/>
          </a:xfrm>
          <a:prstGeom prst="roundRect">
            <a:avLst>
              <a:gd name="adj" fmla="val 2016"/>
            </a:avLst>
          </a:prstGeom>
          <a:gradFill>
            <a:gsLst>
              <a:gs pos="100000">
                <a:schemeClr val="bg1">
                  <a:lumMod val="95000"/>
                </a:schemeClr>
              </a:gs>
              <a:gs pos="0">
                <a:srgbClr val="FCE28B">
                  <a:alpha val="82000"/>
                  <a:lumMod val="20000"/>
                  <a:lumOff val="8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30476" y="2762250"/>
            <a:ext cx="2078316" cy="2880222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kern="1200" dirty="0" smtClean="0"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273301" y="6362702"/>
            <a:ext cx="259266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>
                <a:solidFill>
                  <a:prstClr val="white"/>
                </a:solidFill>
              </a:rPr>
              <a:t>ADSTORE.TISTORY.COM</a:t>
            </a:r>
            <a:endParaRPr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6167" y="910710"/>
            <a:ext cx="1846370" cy="37451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defRPr lang="en-US" altLang="en-US" sz="1200" b="0" kern="120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854C67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/>
          <p:cNvSpPr/>
          <p:nvPr userDrawn="1"/>
        </p:nvSpPr>
        <p:spPr>
          <a:xfrm flipV="1">
            <a:off x="1043608" y="588139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/>
          <p:cNvSpPr/>
          <p:nvPr userDrawn="1"/>
        </p:nvSpPr>
        <p:spPr>
          <a:xfrm flipV="1">
            <a:off x="7566778" y="865590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/>
          <p:cNvSpPr/>
          <p:nvPr userDrawn="1"/>
        </p:nvSpPr>
        <p:spPr>
          <a:xfrm flipV="1">
            <a:off x="6021609" y="571890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/>
          <p:cNvSpPr/>
          <p:nvPr userDrawn="1"/>
        </p:nvSpPr>
        <p:spPr>
          <a:xfrm flipV="1">
            <a:off x="3915863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/>
          <p:cNvSpPr/>
          <p:nvPr userDrawn="1"/>
        </p:nvSpPr>
        <p:spPr>
          <a:xfrm flipV="1">
            <a:off x="1749924" y="1100179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/>
          <p:cNvSpPr/>
          <p:nvPr userDrawn="1"/>
        </p:nvSpPr>
        <p:spPr>
          <a:xfrm flipV="1">
            <a:off x="1059784" y="6272880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8" name="그룹 67"/>
          <p:cNvGrpSpPr/>
          <p:nvPr userDrawn="1"/>
        </p:nvGrpSpPr>
        <p:grpSpPr>
          <a:xfrm rot="9000000">
            <a:off x="6547841" y="2681770"/>
            <a:ext cx="2192025" cy="3211299"/>
            <a:chOff x="1112615" y="3130979"/>
            <a:chExt cx="1462261" cy="2142202"/>
          </a:xfrm>
        </p:grpSpPr>
        <p:sp>
          <p:nvSpPr>
            <p:cNvPr id="69" name="타원 68"/>
            <p:cNvSpPr/>
            <p:nvPr userDrawn="1"/>
          </p:nvSpPr>
          <p:spPr>
            <a:xfrm flipV="1">
              <a:off x="2513001" y="3345923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타원 69"/>
            <p:cNvSpPr/>
            <p:nvPr userDrawn="1"/>
          </p:nvSpPr>
          <p:spPr>
            <a:xfrm flipV="1">
              <a:off x="1577008" y="31309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1" name="타원 70"/>
            <p:cNvSpPr/>
            <p:nvPr userDrawn="1"/>
          </p:nvSpPr>
          <p:spPr>
            <a:xfrm flipV="1">
              <a:off x="2254465" y="374776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타원 72"/>
            <p:cNvSpPr/>
            <p:nvPr userDrawn="1"/>
          </p:nvSpPr>
          <p:spPr>
            <a:xfrm flipV="1">
              <a:off x="2558719" y="5118474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타원 73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3" name="타원 42"/>
          <p:cNvSpPr/>
          <p:nvPr userDrawn="1"/>
        </p:nvSpPr>
        <p:spPr>
          <a:xfrm flipV="1">
            <a:off x="3955814" y="1655033"/>
            <a:ext cx="18815" cy="18815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원호 51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원호 52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 w="sm" len="sm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원호 53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원호 76"/>
          <p:cNvSpPr/>
          <p:nvPr userDrawn="1"/>
        </p:nvSpPr>
        <p:spPr>
          <a:xfrm flipV="1">
            <a:off x="3994148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559178"/>
            <a:ext cx="205778" cy="3602900"/>
            <a:chOff x="3350134" y="5992301"/>
            <a:chExt cx="2341660" cy="28087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5992301"/>
              <a:ext cx="2341660" cy="0"/>
            </a:xfrm>
            <a:prstGeom prst="line">
              <a:avLst/>
            </a:prstGeom>
            <a:ln w="12700" cap="rnd" cmpd="sng">
              <a:solidFill>
                <a:srgbClr val="854C67"/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0476" y="1931282"/>
            <a:ext cx="2078316" cy="474662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400" b="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87" name="타원 86"/>
          <p:cNvSpPr/>
          <p:nvPr userDrawn="1"/>
        </p:nvSpPr>
        <p:spPr>
          <a:xfrm flipV="1">
            <a:off x="1202750" y="2436014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1" name="그룹 90"/>
          <p:cNvGrpSpPr/>
          <p:nvPr userDrawn="1"/>
        </p:nvGrpSpPr>
        <p:grpSpPr>
          <a:xfrm>
            <a:off x="539552" y="4893383"/>
            <a:ext cx="1582819" cy="506641"/>
            <a:chOff x="6165917" y="540907"/>
            <a:chExt cx="1582819" cy="506641"/>
          </a:xfrm>
        </p:grpSpPr>
        <p:sp>
          <p:nvSpPr>
            <p:cNvPr id="88" name="타원 87"/>
            <p:cNvSpPr/>
            <p:nvPr userDrawn="1"/>
          </p:nvSpPr>
          <p:spPr>
            <a:xfrm flipV="1">
              <a:off x="7084507" y="5409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타원 88"/>
            <p:cNvSpPr/>
            <p:nvPr userDrawn="1"/>
          </p:nvSpPr>
          <p:spPr>
            <a:xfrm flipV="1">
              <a:off x="7719178" y="10179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타원 89"/>
            <p:cNvSpPr/>
            <p:nvPr userDrawn="1"/>
          </p:nvSpPr>
          <p:spPr>
            <a:xfrm flipV="1">
              <a:off x="6165917" y="7242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5" name="그룹 94"/>
          <p:cNvGrpSpPr/>
          <p:nvPr userDrawn="1"/>
        </p:nvGrpSpPr>
        <p:grpSpPr>
          <a:xfrm rot="9000000">
            <a:off x="3663917" y="533841"/>
            <a:ext cx="2314087" cy="1440555"/>
            <a:chOff x="1112615" y="4589898"/>
            <a:chExt cx="1543684" cy="960966"/>
          </a:xfrm>
        </p:grpSpPr>
        <p:sp>
          <p:nvSpPr>
            <p:cNvPr id="96" name="타원 95"/>
            <p:cNvSpPr/>
            <p:nvPr userDrawn="1"/>
          </p:nvSpPr>
          <p:spPr>
            <a:xfrm flipV="1">
              <a:off x="2640142" y="55347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타원 97"/>
            <p:cNvSpPr/>
            <p:nvPr userDrawn="1"/>
          </p:nvSpPr>
          <p:spPr>
            <a:xfrm flipV="1">
              <a:off x="1795443" y="4589898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타원 99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729210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28734" y="2878158"/>
            <a:ext cx="2078316" cy="3034488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528734" y="6362702"/>
            <a:ext cx="207831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dirty="0">
                <a:solidFill>
                  <a:prstClr val="white"/>
                </a:solidFill>
              </a:rPr>
              <a:t>ADSTORE.TISTORY.COM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09910" y="910710"/>
            <a:ext cx="2122700" cy="37451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>
              <a:defRPr lang="en-US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/>
          <p:cNvSpPr/>
          <p:nvPr userDrawn="1"/>
        </p:nvSpPr>
        <p:spPr>
          <a:xfrm flipV="1">
            <a:off x="3907771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/>
          <p:cNvSpPr/>
          <p:nvPr userDrawn="1"/>
        </p:nvSpPr>
        <p:spPr>
          <a:xfrm flipV="1">
            <a:off x="3947722" y="1655033"/>
            <a:ext cx="18815" cy="18815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원호 51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원호 52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원호 53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원호 76"/>
          <p:cNvSpPr/>
          <p:nvPr userDrawn="1"/>
        </p:nvSpPr>
        <p:spPr>
          <a:xfrm flipV="1">
            <a:off x="3992406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636912"/>
            <a:ext cx="205778" cy="3525166"/>
            <a:chOff x="3350134" y="6052901"/>
            <a:chExt cx="2341660" cy="27481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605290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2842" y="1934040"/>
            <a:ext cx="2078316" cy="474662"/>
          </a:xfr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ko-KR" altLang="en-US" sz="1400" b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pPr marL="0" lvl="0" indent="0" algn="dist">
              <a:lnSpc>
                <a:spcPct val="100000"/>
              </a:lnSpc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grpSp>
        <p:nvGrpSpPr>
          <p:cNvPr id="4" name="그룹 3"/>
          <p:cNvGrpSpPr/>
          <p:nvPr userDrawn="1"/>
        </p:nvGrpSpPr>
        <p:grpSpPr>
          <a:xfrm>
            <a:off x="539552" y="533841"/>
            <a:ext cx="8200314" cy="5795921"/>
            <a:chOff x="539552" y="533841"/>
            <a:chExt cx="8200314" cy="5795921"/>
          </a:xfrm>
        </p:grpSpPr>
        <p:sp>
          <p:nvSpPr>
            <p:cNvPr id="40" name="타원 39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타원 40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타원 41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타원 44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타원 65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68" name="그룹 67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69" name="타원 68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타원 69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타원 70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타원 72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타원 73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87" name="타원 86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91" name="그룹 90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88" name="타원 87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타원 88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타원 89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5" name="그룹 9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96" name="타원 9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타원 97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타원 99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78" name="직선 연결선 77"/>
          <p:cNvCxnSpPr/>
          <p:nvPr userDrawn="1"/>
        </p:nvCxnSpPr>
        <p:spPr>
          <a:xfrm flipH="1" flipV="1">
            <a:off x="2337162" y="4607411"/>
            <a:ext cx="628472" cy="375105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33141134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28734" y="2878158"/>
            <a:ext cx="2078316" cy="3034488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528734" y="6362702"/>
            <a:ext cx="207831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 smtClean="0"/>
              <a:t>ADSTORE.TISTORY.COM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09910" y="910710"/>
            <a:ext cx="2122700" cy="37451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>
              <a:defRPr lang="en-US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/>
          <p:cNvSpPr/>
          <p:nvPr userDrawn="1"/>
        </p:nvSpPr>
        <p:spPr>
          <a:xfrm flipV="1">
            <a:off x="3907771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/>
          <p:cNvSpPr/>
          <p:nvPr userDrawn="1"/>
        </p:nvSpPr>
        <p:spPr>
          <a:xfrm flipV="1">
            <a:off x="3947722" y="1655033"/>
            <a:ext cx="18815" cy="18815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2" name="원호 51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3" name="원호 52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4" name="원호 53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77" name="원호 76"/>
          <p:cNvSpPr/>
          <p:nvPr userDrawn="1"/>
        </p:nvSpPr>
        <p:spPr>
          <a:xfrm flipV="1">
            <a:off x="3992406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636912"/>
            <a:ext cx="205778" cy="3525166"/>
            <a:chOff x="3350134" y="6052901"/>
            <a:chExt cx="2341660" cy="27481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605290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2842" y="1934040"/>
            <a:ext cx="2078316" cy="474662"/>
          </a:xfr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ko-KR" altLang="en-US" sz="1400" b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pPr marL="0" lvl="0" indent="0" algn="dist">
              <a:lnSpc>
                <a:spcPct val="100000"/>
              </a:lnSpc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grpSp>
        <p:nvGrpSpPr>
          <p:cNvPr id="4" name="그룹 3"/>
          <p:cNvGrpSpPr/>
          <p:nvPr userDrawn="1"/>
        </p:nvGrpSpPr>
        <p:grpSpPr>
          <a:xfrm>
            <a:off x="539552" y="533841"/>
            <a:ext cx="8200314" cy="5795921"/>
            <a:chOff x="539552" y="533841"/>
            <a:chExt cx="8200314" cy="5795921"/>
          </a:xfrm>
        </p:grpSpPr>
        <p:sp>
          <p:nvSpPr>
            <p:cNvPr id="40" name="타원 39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45" name="타원 44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타원 65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8" name="그룹 67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69" name="타원 68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타원 69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타원 70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72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타원 73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7" name="타원 86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1" name="그룹 90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88" name="타원 87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타원 88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5" name="그룹 9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96" name="타원 9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98" name="타원 97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00" name="타원 99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78" name="직선 연결선 77"/>
          <p:cNvCxnSpPr/>
          <p:nvPr userDrawn="1"/>
        </p:nvCxnSpPr>
        <p:spPr>
          <a:xfrm flipH="1" flipV="1">
            <a:off x="2337162" y="4607411"/>
            <a:ext cx="628472" cy="375105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43545940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gradFill>
          <a:gsLst>
            <a:gs pos="100000">
              <a:srgbClr val="854C67"/>
            </a:gs>
            <a:gs pos="34000">
              <a:srgbClr val="221A4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947935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751641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15616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733623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12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7394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15000"/>
              </a:schemeClr>
            </a:solidFill>
            <a:bevel/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18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1305972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61411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2033404"/>
            <a:ext cx="6896100" cy="4419931"/>
          </a:xfrm>
          <a:prstGeom prst="roundRect">
            <a:avLst>
              <a:gd name="adj" fmla="val 1676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8410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2898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pic>
        <p:nvPicPr>
          <p:cNvPr id="34" name="그림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cxnSp>
        <p:nvCxnSpPr>
          <p:cNvPr id="35" name="직선 연결선 34"/>
          <p:cNvCxnSpPr/>
          <p:nvPr userDrawn="1"/>
        </p:nvCxnSpPr>
        <p:spPr>
          <a:xfrm>
            <a:off x="3656347" y="6669360"/>
            <a:ext cx="401199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870666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342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124744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85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2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79888400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-1532" y="1228724"/>
            <a:ext cx="4584229" cy="56292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85608" y="6568821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solidFill>
                  <a:srgbClr val="382F5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323528" y="1985405"/>
            <a:ext cx="3995119" cy="35877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39" name="내용 개체 틀 46"/>
          <p:cNvSpPr>
            <a:spLocks noGrp="1"/>
          </p:cNvSpPr>
          <p:nvPr>
            <p:ph sz="quarter" idx="16"/>
          </p:nvPr>
        </p:nvSpPr>
        <p:spPr>
          <a:xfrm>
            <a:off x="4572000" y="1228724"/>
            <a:ext cx="4572000" cy="5629275"/>
          </a:xfrm>
          <a:prstGeom prst="roundRect">
            <a:avLst>
              <a:gd name="adj" fmla="val 0"/>
            </a:avLst>
          </a:prstGeom>
          <a:solidFill>
            <a:srgbClr val="382F5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dist">
              <a:lnSpc>
                <a:spcPct val="100000"/>
              </a:lnSpc>
              <a:buNone/>
              <a:defRPr lang="en-US" altLang="ko-KR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40" name="텍스트 개체 틀 69"/>
          <p:cNvSpPr>
            <a:spLocks noGrp="1"/>
          </p:cNvSpPr>
          <p:nvPr>
            <p:ph type="body" sz="quarter" idx="17"/>
          </p:nvPr>
        </p:nvSpPr>
        <p:spPr>
          <a:xfrm>
            <a:off x="4929821" y="1985405"/>
            <a:ext cx="3995119" cy="358775"/>
          </a:xfrm>
        </p:spPr>
        <p:txBody>
          <a:bodyPr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69182" y="6568821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fld id="{951DDEDC-57D4-4B77-A8D2-16C034F2741C}" type="slidenum">
              <a:rPr>
                <a:solidFill>
                  <a:prstClr val="white"/>
                </a:solidFill>
              </a:rPr>
              <a:pPr/>
              <a:t>‹#›</a:t>
            </a:fld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35104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 flip="none" rotWithShape="1">
          <a:gsLst>
            <a:gs pos="36000">
              <a:srgbClr val="221A42"/>
            </a:gs>
            <a:gs pos="100000">
              <a:srgbClr val="854C67"/>
            </a:gs>
          </a:gsLst>
          <a:lin ang="4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/>
          <p:cNvSpPr/>
          <p:nvPr userDrawn="1"/>
        </p:nvSpPr>
        <p:spPr>
          <a:xfrm flipV="1">
            <a:off x="3354011" y="113089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 userDrawn="1"/>
        </p:nvSpPr>
        <p:spPr>
          <a:xfrm flipV="1">
            <a:off x="8466579" y="1844824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 userDrawn="1"/>
        </p:nvSpPr>
        <p:spPr>
          <a:xfrm flipV="1">
            <a:off x="6954411" y="437125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/>
          <p:cNvSpPr/>
          <p:nvPr userDrawn="1"/>
        </p:nvSpPr>
        <p:spPr>
          <a:xfrm flipV="1">
            <a:off x="3347864" y="5517232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타원 27"/>
          <p:cNvSpPr/>
          <p:nvPr userDrawn="1"/>
        </p:nvSpPr>
        <p:spPr>
          <a:xfrm flipV="1">
            <a:off x="539552" y="4299243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 userDrawn="1"/>
        </p:nvSpPr>
        <p:spPr>
          <a:xfrm flipV="1">
            <a:off x="2626023" y="3184923"/>
            <a:ext cx="3905250" cy="2196702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</a:srgbClr>
              </a:gs>
              <a:gs pos="76000">
                <a:srgbClr val="AC665F">
                  <a:alpha val="0"/>
                </a:srgbClr>
              </a:gs>
            </a:gsLst>
            <a:lin ang="5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원호 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1526468"/>
              <a:gd name="adj2" fmla="val 2084358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47816" y="3007625"/>
            <a:ext cx="5261664" cy="842750"/>
          </a:xfrm>
          <a:noFill/>
        </p:spPr>
        <p:txBody>
          <a:bodyPr anchor="ctr">
            <a:normAutofit/>
          </a:bodyPr>
          <a:lstStyle>
            <a:lvl1pPr algn="dist">
              <a:lnSpc>
                <a:spcPct val="100000"/>
              </a:lnSpc>
              <a:defRPr sz="36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4679" y="2616236"/>
            <a:ext cx="2783842" cy="369714"/>
          </a:xfrm>
        </p:spPr>
        <p:txBody>
          <a:bodyPr>
            <a:noAutofit/>
          </a:bodyPr>
          <a:lstStyle>
            <a:lvl1pPr marL="0" indent="0" algn="dist">
              <a:lnSpc>
                <a:spcPct val="100000"/>
              </a:lnSpc>
              <a:buNone/>
              <a:defRPr sz="14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FREE TEMPLATE</a:t>
            </a:r>
            <a:endParaRPr 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3200400" y="3894820"/>
            <a:ext cx="2743200" cy="313592"/>
          </a:xfrm>
        </p:spPr>
        <p:txBody>
          <a:bodyPr>
            <a:normAutofit/>
          </a:bodyPr>
          <a:lstStyle>
            <a:lvl1pPr marL="0" indent="0" algn="dist">
              <a:buNone/>
              <a:defRPr sz="12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RELEASED</a:t>
            </a:r>
            <a:endParaRPr lang="en-US" altLang="ko-KR" dirty="0"/>
          </a:p>
        </p:txBody>
      </p:sp>
      <p:sp>
        <p:nvSpPr>
          <p:cNvPr id="21" name="내용 개체 틀 20"/>
          <p:cNvSpPr>
            <a:spLocks noGrp="1"/>
          </p:cNvSpPr>
          <p:nvPr>
            <p:ph sz="quarter" idx="11" hasCustomPrompt="1"/>
          </p:nvPr>
        </p:nvSpPr>
        <p:spPr>
          <a:xfrm>
            <a:off x="3389909" y="6337968"/>
            <a:ext cx="2367954" cy="28733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vert="horz" lIns="216000" tIns="0" rIns="216000" bIns="0" rtlCol="0" anchor="ctr">
            <a:normAutofit/>
          </a:bodyPr>
          <a:lstStyle>
            <a:lvl1pPr algn="dist">
              <a:defRPr lang="ko-KR" altLang="en-US" sz="1000" b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lvl="0" indent="0" algn="dist">
              <a:buNone/>
            </a:pPr>
            <a:r>
              <a:rPr lang="en-US" altLang="ko-KR" dirty="0" smtClean="0"/>
              <a:t>ADSTORE.TISTORY.COM</a:t>
            </a:r>
            <a:endParaRPr lang="ko-KR" altLang="en-US" dirty="0" smtClean="0"/>
          </a:p>
        </p:txBody>
      </p:sp>
      <p:grpSp>
        <p:nvGrpSpPr>
          <p:cNvPr id="24" name="그룹 23"/>
          <p:cNvGrpSpPr/>
          <p:nvPr userDrawn="1"/>
        </p:nvGrpSpPr>
        <p:grpSpPr>
          <a:xfrm>
            <a:off x="4469111" y="6279419"/>
            <a:ext cx="205778" cy="410016"/>
            <a:chOff x="3350134" y="6333240"/>
            <a:chExt cx="2341660" cy="295800"/>
          </a:xfrm>
        </p:grpSpPr>
        <p:cxnSp>
          <p:nvCxnSpPr>
            <p:cNvPr id="23" name="직선 연결선 22"/>
            <p:cNvCxnSpPr/>
            <p:nvPr userDrawn="1"/>
          </p:nvCxnSpPr>
          <p:spPr>
            <a:xfrm>
              <a:off x="3350134" y="63332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 userDrawn="1"/>
          </p:nvCxnSpPr>
          <p:spPr>
            <a:xfrm>
              <a:off x="3350134" y="66290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원호 30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3839032"/>
              <a:gd name="adj2" fmla="val 1005399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원호 3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307809"/>
              <a:gd name="adj2" fmla="val 3434644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42534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모서리가 둥근 직사각형 91"/>
          <p:cNvSpPr/>
          <p:nvPr userDrawn="1"/>
        </p:nvSpPr>
        <p:spPr>
          <a:xfrm>
            <a:off x="3273301" y="190335"/>
            <a:ext cx="2592666" cy="5771117"/>
          </a:xfrm>
          <a:prstGeom prst="roundRect">
            <a:avLst>
              <a:gd name="adj" fmla="val 2016"/>
            </a:avLst>
          </a:prstGeom>
          <a:gradFill>
            <a:gsLst>
              <a:gs pos="100000">
                <a:schemeClr val="bg1">
                  <a:lumMod val="95000"/>
                </a:schemeClr>
              </a:gs>
              <a:gs pos="0">
                <a:srgbClr val="FCE28B">
                  <a:alpha val="82000"/>
                  <a:lumMod val="20000"/>
                  <a:lumOff val="8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30476" y="2762250"/>
            <a:ext cx="2078316" cy="2880222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kern="1200" dirty="0" smtClean="0"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273301" y="6362702"/>
            <a:ext cx="259266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>
                <a:solidFill>
                  <a:prstClr val="white"/>
                </a:solidFill>
              </a:rPr>
              <a:t>ADSTORE.TISTORY.COM</a:t>
            </a:r>
            <a:endParaRPr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6167" y="910710"/>
            <a:ext cx="1846370" cy="37451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defRPr lang="en-US" altLang="en-US" sz="1200" b="0" kern="120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854C67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/>
          <p:cNvSpPr/>
          <p:nvPr userDrawn="1"/>
        </p:nvSpPr>
        <p:spPr>
          <a:xfrm flipV="1">
            <a:off x="1043608" y="588139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/>
          <p:cNvSpPr/>
          <p:nvPr userDrawn="1"/>
        </p:nvSpPr>
        <p:spPr>
          <a:xfrm flipV="1">
            <a:off x="7566778" y="865590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/>
          <p:cNvSpPr/>
          <p:nvPr userDrawn="1"/>
        </p:nvSpPr>
        <p:spPr>
          <a:xfrm flipV="1">
            <a:off x="6021609" y="571890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/>
          <p:cNvSpPr/>
          <p:nvPr userDrawn="1"/>
        </p:nvSpPr>
        <p:spPr>
          <a:xfrm flipV="1">
            <a:off x="3915863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/>
          <p:cNvSpPr/>
          <p:nvPr userDrawn="1"/>
        </p:nvSpPr>
        <p:spPr>
          <a:xfrm flipV="1">
            <a:off x="1749924" y="1100179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/>
          <p:cNvSpPr/>
          <p:nvPr userDrawn="1"/>
        </p:nvSpPr>
        <p:spPr>
          <a:xfrm flipV="1">
            <a:off x="1059784" y="6272880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8" name="그룹 67"/>
          <p:cNvGrpSpPr/>
          <p:nvPr userDrawn="1"/>
        </p:nvGrpSpPr>
        <p:grpSpPr>
          <a:xfrm rot="9000000">
            <a:off x="6547841" y="2681770"/>
            <a:ext cx="2192025" cy="3211299"/>
            <a:chOff x="1112615" y="3130979"/>
            <a:chExt cx="1462261" cy="2142202"/>
          </a:xfrm>
        </p:grpSpPr>
        <p:sp>
          <p:nvSpPr>
            <p:cNvPr id="69" name="타원 68"/>
            <p:cNvSpPr/>
            <p:nvPr userDrawn="1"/>
          </p:nvSpPr>
          <p:spPr>
            <a:xfrm flipV="1">
              <a:off x="2513001" y="3345923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타원 69"/>
            <p:cNvSpPr/>
            <p:nvPr userDrawn="1"/>
          </p:nvSpPr>
          <p:spPr>
            <a:xfrm flipV="1">
              <a:off x="1577008" y="31309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1" name="타원 70"/>
            <p:cNvSpPr/>
            <p:nvPr userDrawn="1"/>
          </p:nvSpPr>
          <p:spPr>
            <a:xfrm flipV="1">
              <a:off x="2254465" y="374776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타원 72"/>
            <p:cNvSpPr/>
            <p:nvPr userDrawn="1"/>
          </p:nvSpPr>
          <p:spPr>
            <a:xfrm flipV="1">
              <a:off x="2558719" y="5118474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타원 73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3" name="타원 42"/>
          <p:cNvSpPr/>
          <p:nvPr userDrawn="1"/>
        </p:nvSpPr>
        <p:spPr>
          <a:xfrm flipV="1">
            <a:off x="3955814" y="1655033"/>
            <a:ext cx="18815" cy="18815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원호 51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원호 52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 w="sm" len="sm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원호 53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원호 76"/>
          <p:cNvSpPr/>
          <p:nvPr userDrawn="1"/>
        </p:nvSpPr>
        <p:spPr>
          <a:xfrm flipV="1">
            <a:off x="3994148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559178"/>
            <a:ext cx="205778" cy="3602900"/>
            <a:chOff x="3350134" y="5992301"/>
            <a:chExt cx="2341660" cy="28087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5992301"/>
              <a:ext cx="2341660" cy="0"/>
            </a:xfrm>
            <a:prstGeom prst="line">
              <a:avLst/>
            </a:prstGeom>
            <a:ln w="12700" cap="rnd" cmpd="sng">
              <a:solidFill>
                <a:srgbClr val="854C67"/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0476" y="1931282"/>
            <a:ext cx="2078316" cy="474662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400" b="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87" name="타원 86"/>
          <p:cNvSpPr/>
          <p:nvPr userDrawn="1"/>
        </p:nvSpPr>
        <p:spPr>
          <a:xfrm flipV="1">
            <a:off x="1202750" y="2436014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1" name="그룹 90"/>
          <p:cNvGrpSpPr/>
          <p:nvPr userDrawn="1"/>
        </p:nvGrpSpPr>
        <p:grpSpPr>
          <a:xfrm>
            <a:off x="539552" y="4893383"/>
            <a:ext cx="1582819" cy="506641"/>
            <a:chOff x="6165917" y="540907"/>
            <a:chExt cx="1582819" cy="506641"/>
          </a:xfrm>
        </p:grpSpPr>
        <p:sp>
          <p:nvSpPr>
            <p:cNvPr id="88" name="타원 87"/>
            <p:cNvSpPr/>
            <p:nvPr userDrawn="1"/>
          </p:nvSpPr>
          <p:spPr>
            <a:xfrm flipV="1">
              <a:off x="7084507" y="5409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타원 88"/>
            <p:cNvSpPr/>
            <p:nvPr userDrawn="1"/>
          </p:nvSpPr>
          <p:spPr>
            <a:xfrm flipV="1">
              <a:off x="7719178" y="10179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타원 89"/>
            <p:cNvSpPr/>
            <p:nvPr userDrawn="1"/>
          </p:nvSpPr>
          <p:spPr>
            <a:xfrm flipV="1">
              <a:off x="6165917" y="7242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5" name="그룹 94"/>
          <p:cNvGrpSpPr/>
          <p:nvPr userDrawn="1"/>
        </p:nvGrpSpPr>
        <p:grpSpPr>
          <a:xfrm rot="9000000">
            <a:off x="3663917" y="533841"/>
            <a:ext cx="2314087" cy="1440555"/>
            <a:chOff x="1112615" y="4589898"/>
            <a:chExt cx="1543684" cy="960966"/>
          </a:xfrm>
        </p:grpSpPr>
        <p:sp>
          <p:nvSpPr>
            <p:cNvPr id="96" name="타원 95"/>
            <p:cNvSpPr/>
            <p:nvPr userDrawn="1"/>
          </p:nvSpPr>
          <p:spPr>
            <a:xfrm flipV="1">
              <a:off x="2640142" y="55347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타원 97"/>
            <p:cNvSpPr/>
            <p:nvPr userDrawn="1"/>
          </p:nvSpPr>
          <p:spPr>
            <a:xfrm flipV="1">
              <a:off x="1795443" y="4589898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타원 99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729210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28734" y="2878158"/>
            <a:ext cx="2078316" cy="3034488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528734" y="6362702"/>
            <a:ext cx="207831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dirty="0">
                <a:solidFill>
                  <a:prstClr val="white"/>
                </a:solidFill>
              </a:rPr>
              <a:t>ADSTORE.TISTORY.COM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09910" y="910710"/>
            <a:ext cx="2122700" cy="37451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>
              <a:defRPr lang="en-US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/>
          <p:cNvSpPr/>
          <p:nvPr userDrawn="1"/>
        </p:nvSpPr>
        <p:spPr>
          <a:xfrm flipV="1">
            <a:off x="3907771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/>
          <p:cNvSpPr/>
          <p:nvPr userDrawn="1"/>
        </p:nvSpPr>
        <p:spPr>
          <a:xfrm flipV="1">
            <a:off x="3947722" y="1655033"/>
            <a:ext cx="18815" cy="18815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원호 51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원호 52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원호 53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원호 76"/>
          <p:cNvSpPr/>
          <p:nvPr userDrawn="1"/>
        </p:nvSpPr>
        <p:spPr>
          <a:xfrm flipV="1">
            <a:off x="3992406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636912"/>
            <a:ext cx="205778" cy="3525166"/>
            <a:chOff x="3350134" y="6052901"/>
            <a:chExt cx="2341660" cy="27481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605290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2842" y="1934040"/>
            <a:ext cx="2078316" cy="474662"/>
          </a:xfr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ko-KR" altLang="en-US" sz="1400" b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pPr marL="0" lvl="0" indent="0" algn="dist">
              <a:lnSpc>
                <a:spcPct val="100000"/>
              </a:lnSpc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grpSp>
        <p:nvGrpSpPr>
          <p:cNvPr id="4" name="그룹 3"/>
          <p:cNvGrpSpPr/>
          <p:nvPr userDrawn="1"/>
        </p:nvGrpSpPr>
        <p:grpSpPr>
          <a:xfrm>
            <a:off x="539552" y="533841"/>
            <a:ext cx="8200314" cy="5795921"/>
            <a:chOff x="539552" y="533841"/>
            <a:chExt cx="8200314" cy="5795921"/>
          </a:xfrm>
        </p:grpSpPr>
        <p:sp>
          <p:nvSpPr>
            <p:cNvPr id="40" name="타원 39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타원 40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타원 41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타원 44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타원 65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68" name="그룹 67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69" name="타원 68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타원 69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타원 70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타원 72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타원 73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87" name="타원 86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91" name="그룹 90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88" name="타원 87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타원 88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타원 89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5" name="그룹 9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96" name="타원 9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타원 97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타원 99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78" name="직선 연결선 77"/>
          <p:cNvCxnSpPr/>
          <p:nvPr userDrawn="1"/>
        </p:nvCxnSpPr>
        <p:spPr>
          <a:xfrm flipH="1" flipV="1">
            <a:off x="2337162" y="4607411"/>
            <a:ext cx="628472" cy="375105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33141134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gradFill>
          <a:gsLst>
            <a:gs pos="100000">
              <a:srgbClr val="854C67"/>
            </a:gs>
            <a:gs pos="34000">
              <a:srgbClr val="221A4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947935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gradFill>
          <a:gsLst>
            <a:gs pos="100000">
              <a:srgbClr val="854C67"/>
            </a:gs>
            <a:gs pos="34000">
              <a:srgbClr val="221A4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99541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751641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15616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733623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12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7394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15000"/>
              </a:schemeClr>
            </a:solidFill>
            <a:bevel/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18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1305972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61411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2033404"/>
            <a:ext cx="6896100" cy="4419931"/>
          </a:xfrm>
          <a:prstGeom prst="roundRect">
            <a:avLst>
              <a:gd name="adj" fmla="val 1676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8410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2898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pic>
        <p:nvPicPr>
          <p:cNvPr id="34" name="그림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cxnSp>
        <p:nvCxnSpPr>
          <p:cNvPr id="35" name="직선 연결선 34"/>
          <p:cNvCxnSpPr/>
          <p:nvPr userDrawn="1"/>
        </p:nvCxnSpPr>
        <p:spPr>
          <a:xfrm>
            <a:off x="3656347" y="6669360"/>
            <a:ext cx="401199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870666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342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124744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85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2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79888400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-1532" y="1228724"/>
            <a:ext cx="4584229" cy="56292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85608" y="6568821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solidFill>
                  <a:srgbClr val="382F5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323528" y="1985405"/>
            <a:ext cx="3995119" cy="35877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39" name="내용 개체 틀 46"/>
          <p:cNvSpPr>
            <a:spLocks noGrp="1"/>
          </p:cNvSpPr>
          <p:nvPr>
            <p:ph sz="quarter" idx="16"/>
          </p:nvPr>
        </p:nvSpPr>
        <p:spPr>
          <a:xfrm>
            <a:off x="4572000" y="1228724"/>
            <a:ext cx="4572000" cy="5629275"/>
          </a:xfrm>
          <a:prstGeom prst="roundRect">
            <a:avLst>
              <a:gd name="adj" fmla="val 0"/>
            </a:avLst>
          </a:prstGeom>
          <a:solidFill>
            <a:srgbClr val="382F5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dist">
              <a:lnSpc>
                <a:spcPct val="100000"/>
              </a:lnSpc>
              <a:buNone/>
              <a:defRPr lang="en-US" altLang="ko-KR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40" name="텍스트 개체 틀 69"/>
          <p:cNvSpPr>
            <a:spLocks noGrp="1"/>
          </p:cNvSpPr>
          <p:nvPr>
            <p:ph type="body" sz="quarter" idx="17"/>
          </p:nvPr>
        </p:nvSpPr>
        <p:spPr>
          <a:xfrm>
            <a:off x="4929821" y="1985405"/>
            <a:ext cx="3995119" cy="358775"/>
          </a:xfrm>
        </p:spPr>
        <p:txBody>
          <a:bodyPr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69182" y="6568821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fld id="{951DDEDC-57D4-4B77-A8D2-16C034F2741C}" type="slidenum">
              <a:rPr>
                <a:solidFill>
                  <a:prstClr val="white"/>
                </a:solidFill>
              </a:rPr>
              <a:pPr/>
              <a:t>‹#›</a:t>
            </a:fld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35104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 flip="none" rotWithShape="1">
          <a:gsLst>
            <a:gs pos="36000">
              <a:srgbClr val="221A42"/>
            </a:gs>
            <a:gs pos="100000">
              <a:srgbClr val="854C67"/>
            </a:gs>
          </a:gsLst>
          <a:lin ang="4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/>
          <p:cNvSpPr/>
          <p:nvPr userDrawn="1"/>
        </p:nvSpPr>
        <p:spPr>
          <a:xfrm flipV="1">
            <a:off x="3354011" y="113089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 userDrawn="1"/>
        </p:nvSpPr>
        <p:spPr>
          <a:xfrm flipV="1">
            <a:off x="8466579" y="1844824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 userDrawn="1"/>
        </p:nvSpPr>
        <p:spPr>
          <a:xfrm flipV="1">
            <a:off x="6954411" y="437125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/>
          <p:cNvSpPr/>
          <p:nvPr userDrawn="1"/>
        </p:nvSpPr>
        <p:spPr>
          <a:xfrm flipV="1">
            <a:off x="3347864" y="5517232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타원 27"/>
          <p:cNvSpPr/>
          <p:nvPr userDrawn="1"/>
        </p:nvSpPr>
        <p:spPr>
          <a:xfrm flipV="1">
            <a:off x="539552" y="4299243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 userDrawn="1"/>
        </p:nvSpPr>
        <p:spPr>
          <a:xfrm flipV="1">
            <a:off x="2626023" y="3184923"/>
            <a:ext cx="3905250" cy="2196702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</a:srgbClr>
              </a:gs>
              <a:gs pos="76000">
                <a:srgbClr val="AC665F">
                  <a:alpha val="0"/>
                </a:srgbClr>
              </a:gs>
            </a:gsLst>
            <a:lin ang="5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원호 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1526468"/>
              <a:gd name="adj2" fmla="val 2084358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47816" y="3007625"/>
            <a:ext cx="5261664" cy="842750"/>
          </a:xfrm>
          <a:noFill/>
        </p:spPr>
        <p:txBody>
          <a:bodyPr anchor="ctr">
            <a:normAutofit/>
          </a:bodyPr>
          <a:lstStyle>
            <a:lvl1pPr algn="dist">
              <a:lnSpc>
                <a:spcPct val="100000"/>
              </a:lnSpc>
              <a:defRPr sz="36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4679" y="2616236"/>
            <a:ext cx="2783842" cy="369714"/>
          </a:xfrm>
        </p:spPr>
        <p:txBody>
          <a:bodyPr>
            <a:noAutofit/>
          </a:bodyPr>
          <a:lstStyle>
            <a:lvl1pPr marL="0" indent="0" algn="dist">
              <a:lnSpc>
                <a:spcPct val="100000"/>
              </a:lnSpc>
              <a:buNone/>
              <a:defRPr sz="14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FREE TEMPLATE</a:t>
            </a:r>
            <a:endParaRPr 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3200400" y="3894820"/>
            <a:ext cx="2743200" cy="313592"/>
          </a:xfrm>
        </p:spPr>
        <p:txBody>
          <a:bodyPr>
            <a:normAutofit/>
          </a:bodyPr>
          <a:lstStyle>
            <a:lvl1pPr marL="0" indent="0" algn="dist">
              <a:buNone/>
              <a:defRPr sz="12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RELEASED</a:t>
            </a:r>
            <a:endParaRPr lang="en-US" altLang="ko-KR" dirty="0"/>
          </a:p>
        </p:txBody>
      </p:sp>
      <p:sp>
        <p:nvSpPr>
          <p:cNvPr id="21" name="내용 개체 틀 20"/>
          <p:cNvSpPr>
            <a:spLocks noGrp="1"/>
          </p:cNvSpPr>
          <p:nvPr>
            <p:ph sz="quarter" idx="11" hasCustomPrompt="1"/>
          </p:nvPr>
        </p:nvSpPr>
        <p:spPr>
          <a:xfrm>
            <a:off x="3389909" y="6337968"/>
            <a:ext cx="2367954" cy="28733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vert="horz" lIns="216000" tIns="0" rIns="216000" bIns="0" rtlCol="0" anchor="ctr">
            <a:normAutofit/>
          </a:bodyPr>
          <a:lstStyle>
            <a:lvl1pPr algn="dist">
              <a:defRPr lang="ko-KR" altLang="en-US" sz="1000" b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lvl="0" indent="0" algn="dist">
              <a:buNone/>
            </a:pPr>
            <a:r>
              <a:rPr lang="en-US" altLang="ko-KR" dirty="0" smtClean="0"/>
              <a:t>ADSTORE.TISTORY.COM</a:t>
            </a:r>
            <a:endParaRPr lang="ko-KR" altLang="en-US" dirty="0" smtClean="0"/>
          </a:p>
        </p:txBody>
      </p:sp>
      <p:grpSp>
        <p:nvGrpSpPr>
          <p:cNvPr id="24" name="그룹 23"/>
          <p:cNvGrpSpPr/>
          <p:nvPr userDrawn="1"/>
        </p:nvGrpSpPr>
        <p:grpSpPr>
          <a:xfrm>
            <a:off x="4469111" y="6279419"/>
            <a:ext cx="205778" cy="410016"/>
            <a:chOff x="3350134" y="6333240"/>
            <a:chExt cx="2341660" cy="295800"/>
          </a:xfrm>
        </p:grpSpPr>
        <p:cxnSp>
          <p:nvCxnSpPr>
            <p:cNvPr id="23" name="직선 연결선 22"/>
            <p:cNvCxnSpPr/>
            <p:nvPr userDrawn="1"/>
          </p:nvCxnSpPr>
          <p:spPr>
            <a:xfrm>
              <a:off x="3350134" y="63332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 userDrawn="1"/>
          </p:nvCxnSpPr>
          <p:spPr>
            <a:xfrm>
              <a:off x="3350134" y="66290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원호 30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3839032"/>
              <a:gd name="adj2" fmla="val 1005399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원호 3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307809"/>
              <a:gd name="adj2" fmla="val 3434644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42534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모서리가 둥근 직사각형 91"/>
          <p:cNvSpPr/>
          <p:nvPr userDrawn="1"/>
        </p:nvSpPr>
        <p:spPr>
          <a:xfrm>
            <a:off x="3273301" y="190335"/>
            <a:ext cx="2592666" cy="5771117"/>
          </a:xfrm>
          <a:prstGeom prst="roundRect">
            <a:avLst>
              <a:gd name="adj" fmla="val 2016"/>
            </a:avLst>
          </a:prstGeom>
          <a:gradFill>
            <a:gsLst>
              <a:gs pos="100000">
                <a:schemeClr val="bg1">
                  <a:lumMod val="95000"/>
                </a:schemeClr>
              </a:gs>
              <a:gs pos="0">
                <a:srgbClr val="FCE28B">
                  <a:alpha val="82000"/>
                  <a:lumMod val="20000"/>
                  <a:lumOff val="8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30476" y="2762250"/>
            <a:ext cx="2078316" cy="2880222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kern="1200" dirty="0" smtClean="0"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273301" y="6362702"/>
            <a:ext cx="259266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>
                <a:solidFill>
                  <a:prstClr val="white"/>
                </a:solidFill>
              </a:rPr>
              <a:t>ADSTORE.TISTORY.COM</a:t>
            </a:r>
            <a:endParaRPr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6167" y="910710"/>
            <a:ext cx="1846370" cy="37451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defRPr lang="en-US" altLang="en-US" sz="1200" b="0" kern="120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854C67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/>
          <p:cNvSpPr/>
          <p:nvPr userDrawn="1"/>
        </p:nvSpPr>
        <p:spPr>
          <a:xfrm flipV="1">
            <a:off x="1043608" y="588139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/>
          <p:cNvSpPr/>
          <p:nvPr userDrawn="1"/>
        </p:nvSpPr>
        <p:spPr>
          <a:xfrm flipV="1">
            <a:off x="7566778" y="865590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/>
          <p:cNvSpPr/>
          <p:nvPr userDrawn="1"/>
        </p:nvSpPr>
        <p:spPr>
          <a:xfrm flipV="1">
            <a:off x="6021609" y="571890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/>
          <p:cNvSpPr/>
          <p:nvPr userDrawn="1"/>
        </p:nvSpPr>
        <p:spPr>
          <a:xfrm flipV="1">
            <a:off x="3915863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/>
          <p:cNvSpPr/>
          <p:nvPr userDrawn="1"/>
        </p:nvSpPr>
        <p:spPr>
          <a:xfrm flipV="1">
            <a:off x="1749924" y="1100179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/>
          <p:cNvSpPr/>
          <p:nvPr userDrawn="1"/>
        </p:nvSpPr>
        <p:spPr>
          <a:xfrm flipV="1">
            <a:off x="1059784" y="6272880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8" name="그룹 67"/>
          <p:cNvGrpSpPr/>
          <p:nvPr userDrawn="1"/>
        </p:nvGrpSpPr>
        <p:grpSpPr>
          <a:xfrm rot="9000000">
            <a:off x="6547841" y="2681770"/>
            <a:ext cx="2192025" cy="3211299"/>
            <a:chOff x="1112615" y="3130979"/>
            <a:chExt cx="1462261" cy="2142202"/>
          </a:xfrm>
        </p:grpSpPr>
        <p:sp>
          <p:nvSpPr>
            <p:cNvPr id="69" name="타원 68"/>
            <p:cNvSpPr/>
            <p:nvPr userDrawn="1"/>
          </p:nvSpPr>
          <p:spPr>
            <a:xfrm flipV="1">
              <a:off x="2513001" y="3345923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타원 69"/>
            <p:cNvSpPr/>
            <p:nvPr userDrawn="1"/>
          </p:nvSpPr>
          <p:spPr>
            <a:xfrm flipV="1">
              <a:off x="1577008" y="31309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1" name="타원 70"/>
            <p:cNvSpPr/>
            <p:nvPr userDrawn="1"/>
          </p:nvSpPr>
          <p:spPr>
            <a:xfrm flipV="1">
              <a:off x="2254465" y="374776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타원 72"/>
            <p:cNvSpPr/>
            <p:nvPr userDrawn="1"/>
          </p:nvSpPr>
          <p:spPr>
            <a:xfrm flipV="1">
              <a:off x="2558719" y="5118474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타원 73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3" name="타원 42"/>
          <p:cNvSpPr/>
          <p:nvPr userDrawn="1"/>
        </p:nvSpPr>
        <p:spPr>
          <a:xfrm flipV="1">
            <a:off x="3955814" y="1655033"/>
            <a:ext cx="18815" cy="18815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원호 51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원호 52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 w="sm" len="sm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원호 53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원호 76"/>
          <p:cNvSpPr/>
          <p:nvPr userDrawn="1"/>
        </p:nvSpPr>
        <p:spPr>
          <a:xfrm flipV="1">
            <a:off x="3994148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559178"/>
            <a:ext cx="205778" cy="3602900"/>
            <a:chOff x="3350134" y="5992301"/>
            <a:chExt cx="2341660" cy="28087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5992301"/>
              <a:ext cx="2341660" cy="0"/>
            </a:xfrm>
            <a:prstGeom prst="line">
              <a:avLst/>
            </a:prstGeom>
            <a:ln w="12700" cap="rnd" cmpd="sng">
              <a:solidFill>
                <a:srgbClr val="854C67"/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0476" y="1931282"/>
            <a:ext cx="2078316" cy="474662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400" b="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87" name="타원 86"/>
          <p:cNvSpPr/>
          <p:nvPr userDrawn="1"/>
        </p:nvSpPr>
        <p:spPr>
          <a:xfrm flipV="1">
            <a:off x="1202750" y="2436014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1" name="그룹 90"/>
          <p:cNvGrpSpPr/>
          <p:nvPr userDrawn="1"/>
        </p:nvGrpSpPr>
        <p:grpSpPr>
          <a:xfrm>
            <a:off x="539552" y="4893383"/>
            <a:ext cx="1582819" cy="506641"/>
            <a:chOff x="6165917" y="540907"/>
            <a:chExt cx="1582819" cy="506641"/>
          </a:xfrm>
        </p:grpSpPr>
        <p:sp>
          <p:nvSpPr>
            <p:cNvPr id="88" name="타원 87"/>
            <p:cNvSpPr/>
            <p:nvPr userDrawn="1"/>
          </p:nvSpPr>
          <p:spPr>
            <a:xfrm flipV="1">
              <a:off x="7084507" y="5409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타원 88"/>
            <p:cNvSpPr/>
            <p:nvPr userDrawn="1"/>
          </p:nvSpPr>
          <p:spPr>
            <a:xfrm flipV="1">
              <a:off x="7719178" y="10179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타원 89"/>
            <p:cNvSpPr/>
            <p:nvPr userDrawn="1"/>
          </p:nvSpPr>
          <p:spPr>
            <a:xfrm flipV="1">
              <a:off x="6165917" y="7242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5" name="그룹 94"/>
          <p:cNvGrpSpPr/>
          <p:nvPr userDrawn="1"/>
        </p:nvGrpSpPr>
        <p:grpSpPr>
          <a:xfrm rot="9000000">
            <a:off x="3663917" y="533841"/>
            <a:ext cx="2314087" cy="1440555"/>
            <a:chOff x="1112615" y="4589898"/>
            <a:chExt cx="1543684" cy="960966"/>
          </a:xfrm>
        </p:grpSpPr>
        <p:sp>
          <p:nvSpPr>
            <p:cNvPr id="96" name="타원 95"/>
            <p:cNvSpPr/>
            <p:nvPr userDrawn="1"/>
          </p:nvSpPr>
          <p:spPr>
            <a:xfrm flipV="1">
              <a:off x="2640142" y="55347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타원 97"/>
            <p:cNvSpPr/>
            <p:nvPr userDrawn="1"/>
          </p:nvSpPr>
          <p:spPr>
            <a:xfrm flipV="1">
              <a:off x="1795443" y="4589898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타원 99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729210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28734" y="2878158"/>
            <a:ext cx="2078316" cy="3034488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528734" y="6362702"/>
            <a:ext cx="207831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dirty="0">
                <a:solidFill>
                  <a:prstClr val="white"/>
                </a:solidFill>
              </a:rPr>
              <a:t>ADSTORE.TISTORY.COM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09910" y="910710"/>
            <a:ext cx="2122700" cy="37451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>
              <a:defRPr lang="en-US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/>
          <p:cNvSpPr/>
          <p:nvPr userDrawn="1"/>
        </p:nvSpPr>
        <p:spPr>
          <a:xfrm flipV="1">
            <a:off x="3907771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/>
          <p:cNvSpPr/>
          <p:nvPr userDrawn="1"/>
        </p:nvSpPr>
        <p:spPr>
          <a:xfrm flipV="1">
            <a:off x="3947722" y="1655033"/>
            <a:ext cx="18815" cy="18815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원호 51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원호 52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원호 53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원호 76"/>
          <p:cNvSpPr/>
          <p:nvPr userDrawn="1"/>
        </p:nvSpPr>
        <p:spPr>
          <a:xfrm flipV="1">
            <a:off x="3992406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636912"/>
            <a:ext cx="205778" cy="3525166"/>
            <a:chOff x="3350134" y="6052901"/>
            <a:chExt cx="2341660" cy="27481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605290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2842" y="1934040"/>
            <a:ext cx="2078316" cy="474662"/>
          </a:xfr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ko-KR" altLang="en-US" sz="1400" b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pPr marL="0" lvl="0" indent="0" algn="dist">
              <a:lnSpc>
                <a:spcPct val="100000"/>
              </a:lnSpc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grpSp>
        <p:nvGrpSpPr>
          <p:cNvPr id="4" name="그룹 3"/>
          <p:cNvGrpSpPr/>
          <p:nvPr userDrawn="1"/>
        </p:nvGrpSpPr>
        <p:grpSpPr>
          <a:xfrm>
            <a:off x="539552" y="533841"/>
            <a:ext cx="8200314" cy="5795921"/>
            <a:chOff x="539552" y="533841"/>
            <a:chExt cx="8200314" cy="5795921"/>
          </a:xfrm>
        </p:grpSpPr>
        <p:sp>
          <p:nvSpPr>
            <p:cNvPr id="40" name="타원 39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타원 40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타원 41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타원 44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타원 65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68" name="그룹 67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69" name="타원 68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타원 69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타원 70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타원 72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타원 73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87" name="타원 86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91" name="그룹 90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88" name="타원 87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타원 88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타원 89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5" name="그룹 9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96" name="타원 9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타원 97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타원 99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78" name="직선 연결선 77"/>
          <p:cNvCxnSpPr/>
          <p:nvPr userDrawn="1"/>
        </p:nvCxnSpPr>
        <p:spPr>
          <a:xfrm flipH="1" flipV="1">
            <a:off x="2337162" y="4607411"/>
            <a:ext cx="628472" cy="375105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33141134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gradFill>
          <a:gsLst>
            <a:gs pos="100000">
              <a:srgbClr val="854C67"/>
            </a:gs>
            <a:gs pos="34000">
              <a:srgbClr val="221A4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947935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751641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3398089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15616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733623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12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7394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15000"/>
              </a:schemeClr>
            </a:solidFill>
            <a:bevel/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18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1305972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61411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2033404"/>
            <a:ext cx="6896100" cy="4419931"/>
          </a:xfrm>
          <a:prstGeom prst="roundRect">
            <a:avLst>
              <a:gd name="adj" fmla="val 1676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8410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2898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pic>
        <p:nvPicPr>
          <p:cNvPr id="34" name="그림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cxnSp>
        <p:nvCxnSpPr>
          <p:cNvPr id="35" name="직선 연결선 34"/>
          <p:cNvCxnSpPr/>
          <p:nvPr userDrawn="1"/>
        </p:nvCxnSpPr>
        <p:spPr>
          <a:xfrm>
            <a:off x="3656347" y="6669360"/>
            <a:ext cx="401199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870666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342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124744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85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2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79888400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-1532" y="1228724"/>
            <a:ext cx="4584229" cy="56292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85608" y="6568821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solidFill>
                  <a:srgbClr val="382F5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323528" y="1985405"/>
            <a:ext cx="3995119" cy="35877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39" name="내용 개체 틀 46"/>
          <p:cNvSpPr>
            <a:spLocks noGrp="1"/>
          </p:cNvSpPr>
          <p:nvPr>
            <p:ph sz="quarter" idx="16"/>
          </p:nvPr>
        </p:nvSpPr>
        <p:spPr>
          <a:xfrm>
            <a:off x="4572000" y="1228724"/>
            <a:ext cx="4572000" cy="5629275"/>
          </a:xfrm>
          <a:prstGeom prst="roundRect">
            <a:avLst>
              <a:gd name="adj" fmla="val 0"/>
            </a:avLst>
          </a:prstGeom>
          <a:solidFill>
            <a:srgbClr val="382F5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dist">
              <a:lnSpc>
                <a:spcPct val="100000"/>
              </a:lnSpc>
              <a:buNone/>
              <a:defRPr lang="en-US" altLang="ko-KR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40" name="텍스트 개체 틀 69"/>
          <p:cNvSpPr>
            <a:spLocks noGrp="1"/>
          </p:cNvSpPr>
          <p:nvPr>
            <p:ph type="body" sz="quarter" idx="17"/>
          </p:nvPr>
        </p:nvSpPr>
        <p:spPr>
          <a:xfrm>
            <a:off x="4929821" y="1985405"/>
            <a:ext cx="3995119" cy="358775"/>
          </a:xfrm>
        </p:spPr>
        <p:txBody>
          <a:bodyPr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69182" y="6568821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fld id="{951DDEDC-57D4-4B77-A8D2-16C034F2741C}" type="slidenum">
              <a:rPr>
                <a:solidFill>
                  <a:prstClr val="white"/>
                </a:solidFill>
              </a:rPr>
              <a:pPr/>
              <a:t>‹#›</a:t>
            </a:fld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35104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 flip="none" rotWithShape="1">
          <a:gsLst>
            <a:gs pos="36000">
              <a:srgbClr val="221A42"/>
            </a:gs>
            <a:gs pos="100000">
              <a:srgbClr val="854C67"/>
            </a:gs>
          </a:gsLst>
          <a:lin ang="4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/>
          <p:cNvSpPr/>
          <p:nvPr userDrawn="1"/>
        </p:nvSpPr>
        <p:spPr>
          <a:xfrm flipV="1">
            <a:off x="3354011" y="113089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 userDrawn="1"/>
        </p:nvSpPr>
        <p:spPr>
          <a:xfrm flipV="1">
            <a:off x="8466579" y="1844824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 userDrawn="1"/>
        </p:nvSpPr>
        <p:spPr>
          <a:xfrm flipV="1">
            <a:off x="6954411" y="437125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/>
          <p:cNvSpPr/>
          <p:nvPr userDrawn="1"/>
        </p:nvSpPr>
        <p:spPr>
          <a:xfrm flipV="1">
            <a:off x="3347864" y="5517232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타원 27"/>
          <p:cNvSpPr/>
          <p:nvPr userDrawn="1"/>
        </p:nvSpPr>
        <p:spPr>
          <a:xfrm flipV="1">
            <a:off x="539552" y="4299243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 userDrawn="1"/>
        </p:nvSpPr>
        <p:spPr>
          <a:xfrm flipV="1">
            <a:off x="2626023" y="3184923"/>
            <a:ext cx="3905250" cy="2196702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</a:srgbClr>
              </a:gs>
              <a:gs pos="76000">
                <a:srgbClr val="AC665F">
                  <a:alpha val="0"/>
                </a:srgbClr>
              </a:gs>
            </a:gsLst>
            <a:lin ang="5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원호 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1526468"/>
              <a:gd name="adj2" fmla="val 2084358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47816" y="3007625"/>
            <a:ext cx="5261664" cy="842750"/>
          </a:xfrm>
          <a:noFill/>
        </p:spPr>
        <p:txBody>
          <a:bodyPr anchor="ctr">
            <a:normAutofit/>
          </a:bodyPr>
          <a:lstStyle>
            <a:lvl1pPr algn="dist">
              <a:lnSpc>
                <a:spcPct val="100000"/>
              </a:lnSpc>
              <a:defRPr sz="36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4679" y="2616236"/>
            <a:ext cx="2783842" cy="369714"/>
          </a:xfrm>
        </p:spPr>
        <p:txBody>
          <a:bodyPr>
            <a:noAutofit/>
          </a:bodyPr>
          <a:lstStyle>
            <a:lvl1pPr marL="0" indent="0" algn="dist">
              <a:lnSpc>
                <a:spcPct val="100000"/>
              </a:lnSpc>
              <a:buNone/>
              <a:defRPr sz="14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FREE TEMPLATE</a:t>
            </a:r>
            <a:endParaRPr 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3200400" y="3894820"/>
            <a:ext cx="2743200" cy="313592"/>
          </a:xfrm>
        </p:spPr>
        <p:txBody>
          <a:bodyPr>
            <a:normAutofit/>
          </a:bodyPr>
          <a:lstStyle>
            <a:lvl1pPr marL="0" indent="0" algn="dist">
              <a:buNone/>
              <a:defRPr sz="12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RELEASED</a:t>
            </a:r>
            <a:endParaRPr lang="en-US" altLang="ko-KR" dirty="0"/>
          </a:p>
        </p:txBody>
      </p:sp>
      <p:sp>
        <p:nvSpPr>
          <p:cNvPr id="21" name="내용 개체 틀 20"/>
          <p:cNvSpPr>
            <a:spLocks noGrp="1"/>
          </p:cNvSpPr>
          <p:nvPr>
            <p:ph sz="quarter" idx="11" hasCustomPrompt="1"/>
          </p:nvPr>
        </p:nvSpPr>
        <p:spPr>
          <a:xfrm>
            <a:off x="3389909" y="6337968"/>
            <a:ext cx="2367954" cy="28733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vert="horz" lIns="216000" tIns="0" rIns="216000" bIns="0" rtlCol="0" anchor="ctr">
            <a:normAutofit/>
          </a:bodyPr>
          <a:lstStyle>
            <a:lvl1pPr algn="dist">
              <a:defRPr lang="ko-KR" altLang="en-US" sz="1000" b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lvl="0" indent="0" algn="dist">
              <a:buNone/>
            </a:pPr>
            <a:r>
              <a:rPr lang="en-US" altLang="ko-KR" dirty="0" smtClean="0"/>
              <a:t>ADSTORE.TISTORY.COM</a:t>
            </a:r>
            <a:endParaRPr lang="ko-KR" altLang="en-US" dirty="0" smtClean="0"/>
          </a:p>
        </p:txBody>
      </p:sp>
      <p:grpSp>
        <p:nvGrpSpPr>
          <p:cNvPr id="24" name="그룹 23"/>
          <p:cNvGrpSpPr/>
          <p:nvPr userDrawn="1"/>
        </p:nvGrpSpPr>
        <p:grpSpPr>
          <a:xfrm>
            <a:off x="4469111" y="6279419"/>
            <a:ext cx="205778" cy="410016"/>
            <a:chOff x="3350134" y="6333240"/>
            <a:chExt cx="2341660" cy="295800"/>
          </a:xfrm>
        </p:grpSpPr>
        <p:cxnSp>
          <p:nvCxnSpPr>
            <p:cNvPr id="23" name="직선 연결선 22"/>
            <p:cNvCxnSpPr/>
            <p:nvPr userDrawn="1"/>
          </p:nvCxnSpPr>
          <p:spPr>
            <a:xfrm>
              <a:off x="3350134" y="63332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 userDrawn="1"/>
          </p:nvCxnSpPr>
          <p:spPr>
            <a:xfrm>
              <a:off x="3350134" y="66290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원호 30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3839032"/>
              <a:gd name="adj2" fmla="val 1005399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원호 3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307809"/>
              <a:gd name="adj2" fmla="val 3434644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42534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모서리가 둥근 직사각형 91"/>
          <p:cNvSpPr/>
          <p:nvPr userDrawn="1"/>
        </p:nvSpPr>
        <p:spPr>
          <a:xfrm>
            <a:off x="3273301" y="190335"/>
            <a:ext cx="2592666" cy="5771117"/>
          </a:xfrm>
          <a:prstGeom prst="roundRect">
            <a:avLst>
              <a:gd name="adj" fmla="val 2016"/>
            </a:avLst>
          </a:prstGeom>
          <a:gradFill>
            <a:gsLst>
              <a:gs pos="100000">
                <a:schemeClr val="bg1">
                  <a:lumMod val="95000"/>
                </a:schemeClr>
              </a:gs>
              <a:gs pos="0">
                <a:srgbClr val="FCE28B">
                  <a:alpha val="82000"/>
                  <a:lumMod val="20000"/>
                  <a:lumOff val="8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30476" y="2762250"/>
            <a:ext cx="2078316" cy="2880222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kern="1200" dirty="0" smtClean="0"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273301" y="6362702"/>
            <a:ext cx="259266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>
                <a:solidFill>
                  <a:prstClr val="white"/>
                </a:solidFill>
              </a:rPr>
              <a:t>ADSTORE.TISTORY.COM</a:t>
            </a:r>
            <a:endParaRPr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6167" y="910710"/>
            <a:ext cx="1846370" cy="37451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defRPr lang="en-US" altLang="en-US" sz="1200" b="0" kern="120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854C67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/>
          <p:cNvSpPr/>
          <p:nvPr userDrawn="1"/>
        </p:nvSpPr>
        <p:spPr>
          <a:xfrm flipV="1">
            <a:off x="1043608" y="588139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/>
          <p:cNvSpPr/>
          <p:nvPr userDrawn="1"/>
        </p:nvSpPr>
        <p:spPr>
          <a:xfrm flipV="1">
            <a:off x="7566778" y="865590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/>
          <p:cNvSpPr/>
          <p:nvPr userDrawn="1"/>
        </p:nvSpPr>
        <p:spPr>
          <a:xfrm flipV="1">
            <a:off x="6021609" y="571890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/>
          <p:cNvSpPr/>
          <p:nvPr userDrawn="1"/>
        </p:nvSpPr>
        <p:spPr>
          <a:xfrm flipV="1">
            <a:off x="3915863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/>
          <p:cNvSpPr/>
          <p:nvPr userDrawn="1"/>
        </p:nvSpPr>
        <p:spPr>
          <a:xfrm flipV="1">
            <a:off x="1749924" y="1100179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/>
          <p:cNvSpPr/>
          <p:nvPr userDrawn="1"/>
        </p:nvSpPr>
        <p:spPr>
          <a:xfrm flipV="1">
            <a:off x="1059784" y="6272880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8" name="그룹 67"/>
          <p:cNvGrpSpPr/>
          <p:nvPr userDrawn="1"/>
        </p:nvGrpSpPr>
        <p:grpSpPr>
          <a:xfrm rot="9000000">
            <a:off x="6547841" y="2681770"/>
            <a:ext cx="2192025" cy="3211299"/>
            <a:chOff x="1112615" y="3130979"/>
            <a:chExt cx="1462261" cy="2142202"/>
          </a:xfrm>
        </p:grpSpPr>
        <p:sp>
          <p:nvSpPr>
            <p:cNvPr id="69" name="타원 68"/>
            <p:cNvSpPr/>
            <p:nvPr userDrawn="1"/>
          </p:nvSpPr>
          <p:spPr>
            <a:xfrm flipV="1">
              <a:off x="2513001" y="3345923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타원 69"/>
            <p:cNvSpPr/>
            <p:nvPr userDrawn="1"/>
          </p:nvSpPr>
          <p:spPr>
            <a:xfrm flipV="1">
              <a:off x="1577008" y="31309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1" name="타원 70"/>
            <p:cNvSpPr/>
            <p:nvPr userDrawn="1"/>
          </p:nvSpPr>
          <p:spPr>
            <a:xfrm flipV="1">
              <a:off x="2254465" y="374776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타원 72"/>
            <p:cNvSpPr/>
            <p:nvPr userDrawn="1"/>
          </p:nvSpPr>
          <p:spPr>
            <a:xfrm flipV="1">
              <a:off x="2558719" y="5118474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타원 73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3" name="타원 42"/>
          <p:cNvSpPr/>
          <p:nvPr userDrawn="1"/>
        </p:nvSpPr>
        <p:spPr>
          <a:xfrm flipV="1">
            <a:off x="3955814" y="1655033"/>
            <a:ext cx="18815" cy="18815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원호 51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원호 52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 w="sm" len="sm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원호 53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원호 76"/>
          <p:cNvSpPr/>
          <p:nvPr userDrawn="1"/>
        </p:nvSpPr>
        <p:spPr>
          <a:xfrm flipV="1">
            <a:off x="3994148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559178"/>
            <a:ext cx="205778" cy="3602900"/>
            <a:chOff x="3350134" y="5992301"/>
            <a:chExt cx="2341660" cy="28087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5992301"/>
              <a:ext cx="2341660" cy="0"/>
            </a:xfrm>
            <a:prstGeom prst="line">
              <a:avLst/>
            </a:prstGeom>
            <a:ln w="12700" cap="rnd" cmpd="sng">
              <a:solidFill>
                <a:srgbClr val="854C67"/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0476" y="1931282"/>
            <a:ext cx="2078316" cy="474662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400" b="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87" name="타원 86"/>
          <p:cNvSpPr/>
          <p:nvPr userDrawn="1"/>
        </p:nvSpPr>
        <p:spPr>
          <a:xfrm flipV="1">
            <a:off x="1202750" y="2436014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1" name="그룹 90"/>
          <p:cNvGrpSpPr/>
          <p:nvPr userDrawn="1"/>
        </p:nvGrpSpPr>
        <p:grpSpPr>
          <a:xfrm>
            <a:off x="539552" y="4893383"/>
            <a:ext cx="1582819" cy="506641"/>
            <a:chOff x="6165917" y="540907"/>
            <a:chExt cx="1582819" cy="506641"/>
          </a:xfrm>
        </p:grpSpPr>
        <p:sp>
          <p:nvSpPr>
            <p:cNvPr id="88" name="타원 87"/>
            <p:cNvSpPr/>
            <p:nvPr userDrawn="1"/>
          </p:nvSpPr>
          <p:spPr>
            <a:xfrm flipV="1">
              <a:off x="7084507" y="5409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타원 88"/>
            <p:cNvSpPr/>
            <p:nvPr userDrawn="1"/>
          </p:nvSpPr>
          <p:spPr>
            <a:xfrm flipV="1">
              <a:off x="7719178" y="10179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타원 89"/>
            <p:cNvSpPr/>
            <p:nvPr userDrawn="1"/>
          </p:nvSpPr>
          <p:spPr>
            <a:xfrm flipV="1">
              <a:off x="6165917" y="7242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5" name="그룹 94"/>
          <p:cNvGrpSpPr/>
          <p:nvPr userDrawn="1"/>
        </p:nvGrpSpPr>
        <p:grpSpPr>
          <a:xfrm rot="9000000">
            <a:off x="3663917" y="533841"/>
            <a:ext cx="2314087" cy="1440555"/>
            <a:chOff x="1112615" y="4589898"/>
            <a:chExt cx="1543684" cy="960966"/>
          </a:xfrm>
        </p:grpSpPr>
        <p:sp>
          <p:nvSpPr>
            <p:cNvPr id="96" name="타원 95"/>
            <p:cNvSpPr/>
            <p:nvPr userDrawn="1"/>
          </p:nvSpPr>
          <p:spPr>
            <a:xfrm flipV="1">
              <a:off x="2640142" y="55347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타원 97"/>
            <p:cNvSpPr/>
            <p:nvPr userDrawn="1"/>
          </p:nvSpPr>
          <p:spPr>
            <a:xfrm flipV="1">
              <a:off x="1795443" y="4589898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타원 99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729210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28734" y="2878158"/>
            <a:ext cx="2078316" cy="3034488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528734" y="6362702"/>
            <a:ext cx="207831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dirty="0">
                <a:solidFill>
                  <a:prstClr val="white"/>
                </a:solidFill>
              </a:rPr>
              <a:t>ADSTORE.TISTORY.COM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09910" y="910710"/>
            <a:ext cx="2122700" cy="37451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>
              <a:defRPr lang="en-US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/>
          <p:cNvSpPr/>
          <p:nvPr userDrawn="1"/>
        </p:nvSpPr>
        <p:spPr>
          <a:xfrm flipV="1">
            <a:off x="3907771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/>
          <p:cNvSpPr/>
          <p:nvPr userDrawn="1"/>
        </p:nvSpPr>
        <p:spPr>
          <a:xfrm flipV="1">
            <a:off x="3947722" y="1655033"/>
            <a:ext cx="18815" cy="18815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원호 51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원호 52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원호 53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원호 76"/>
          <p:cNvSpPr/>
          <p:nvPr userDrawn="1"/>
        </p:nvSpPr>
        <p:spPr>
          <a:xfrm flipV="1">
            <a:off x="3992406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636912"/>
            <a:ext cx="205778" cy="3525166"/>
            <a:chOff x="3350134" y="6052901"/>
            <a:chExt cx="2341660" cy="27481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605290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2842" y="1934040"/>
            <a:ext cx="2078316" cy="474662"/>
          </a:xfr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ko-KR" altLang="en-US" sz="1400" b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pPr marL="0" lvl="0" indent="0" algn="dist">
              <a:lnSpc>
                <a:spcPct val="100000"/>
              </a:lnSpc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grpSp>
        <p:nvGrpSpPr>
          <p:cNvPr id="4" name="그룹 3"/>
          <p:cNvGrpSpPr/>
          <p:nvPr userDrawn="1"/>
        </p:nvGrpSpPr>
        <p:grpSpPr>
          <a:xfrm>
            <a:off x="539552" y="533841"/>
            <a:ext cx="8200314" cy="5795921"/>
            <a:chOff x="539552" y="533841"/>
            <a:chExt cx="8200314" cy="5795921"/>
          </a:xfrm>
        </p:grpSpPr>
        <p:sp>
          <p:nvSpPr>
            <p:cNvPr id="40" name="타원 39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타원 40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타원 41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타원 44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타원 65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68" name="그룹 67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69" name="타원 68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타원 69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타원 70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타원 72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타원 73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87" name="타원 86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91" name="그룹 90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88" name="타원 87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타원 88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타원 89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5" name="그룹 9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96" name="타원 9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타원 97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타원 99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78" name="직선 연결선 77"/>
          <p:cNvCxnSpPr/>
          <p:nvPr userDrawn="1"/>
        </p:nvCxnSpPr>
        <p:spPr>
          <a:xfrm flipH="1" flipV="1">
            <a:off x="2337162" y="4607411"/>
            <a:ext cx="628472" cy="375105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33141134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gradFill>
          <a:gsLst>
            <a:gs pos="100000">
              <a:srgbClr val="854C67"/>
            </a:gs>
            <a:gs pos="34000">
              <a:srgbClr val="221A4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947935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751641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15616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733623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12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7394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15000"/>
              </a:schemeClr>
            </a:solidFill>
            <a:bevel/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18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1305972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15616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smtClean="0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733623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12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7394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15000"/>
              </a:schemeClr>
            </a:solidFill>
            <a:bevel/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18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762493444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61411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2033404"/>
            <a:ext cx="6896100" cy="4419931"/>
          </a:xfrm>
          <a:prstGeom prst="roundRect">
            <a:avLst>
              <a:gd name="adj" fmla="val 1676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8410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2898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pic>
        <p:nvPicPr>
          <p:cNvPr id="34" name="그림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cxnSp>
        <p:nvCxnSpPr>
          <p:cNvPr id="35" name="직선 연결선 34"/>
          <p:cNvCxnSpPr/>
          <p:nvPr userDrawn="1"/>
        </p:nvCxnSpPr>
        <p:spPr>
          <a:xfrm>
            <a:off x="3656347" y="6669360"/>
            <a:ext cx="401199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870666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342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124744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85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2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79888400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-1532" y="1228724"/>
            <a:ext cx="4584229" cy="56292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85608" y="6568821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solidFill>
                  <a:srgbClr val="382F5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323528" y="1985405"/>
            <a:ext cx="3995119" cy="35877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39" name="내용 개체 틀 46"/>
          <p:cNvSpPr>
            <a:spLocks noGrp="1"/>
          </p:cNvSpPr>
          <p:nvPr>
            <p:ph sz="quarter" idx="16"/>
          </p:nvPr>
        </p:nvSpPr>
        <p:spPr>
          <a:xfrm>
            <a:off x="4572000" y="1228724"/>
            <a:ext cx="4572000" cy="5629275"/>
          </a:xfrm>
          <a:prstGeom prst="roundRect">
            <a:avLst>
              <a:gd name="adj" fmla="val 0"/>
            </a:avLst>
          </a:prstGeom>
          <a:solidFill>
            <a:srgbClr val="382F5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dist">
              <a:lnSpc>
                <a:spcPct val="100000"/>
              </a:lnSpc>
              <a:buNone/>
              <a:defRPr lang="en-US" altLang="ko-KR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40" name="텍스트 개체 틀 69"/>
          <p:cNvSpPr>
            <a:spLocks noGrp="1"/>
          </p:cNvSpPr>
          <p:nvPr>
            <p:ph type="body" sz="quarter" idx="17"/>
          </p:nvPr>
        </p:nvSpPr>
        <p:spPr>
          <a:xfrm>
            <a:off x="4929821" y="1985405"/>
            <a:ext cx="3995119" cy="358775"/>
          </a:xfrm>
        </p:spPr>
        <p:txBody>
          <a:bodyPr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69182" y="6568821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fld id="{951DDEDC-57D4-4B77-A8D2-16C034F2741C}" type="slidenum">
              <a:rPr>
                <a:solidFill>
                  <a:prstClr val="white"/>
                </a:solidFill>
              </a:rPr>
              <a:pPr/>
              <a:t>‹#›</a:t>
            </a:fld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35104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 flip="none" rotWithShape="1">
          <a:gsLst>
            <a:gs pos="36000">
              <a:srgbClr val="221A42"/>
            </a:gs>
            <a:gs pos="100000">
              <a:srgbClr val="854C67"/>
            </a:gs>
          </a:gsLst>
          <a:lin ang="4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/>
          <p:cNvSpPr/>
          <p:nvPr userDrawn="1"/>
        </p:nvSpPr>
        <p:spPr>
          <a:xfrm flipV="1">
            <a:off x="3354011" y="113089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 userDrawn="1"/>
        </p:nvSpPr>
        <p:spPr>
          <a:xfrm flipV="1">
            <a:off x="8466579" y="1844824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 userDrawn="1"/>
        </p:nvSpPr>
        <p:spPr>
          <a:xfrm flipV="1">
            <a:off x="6954411" y="437125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타원 26"/>
          <p:cNvSpPr/>
          <p:nvPr userDrawn="1"/>
        </p:nvSpPr>
        <p:spPr>
          <a:xfrm flipV="1">
            <a:off x="3347864" y="5517232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타원 27"/>
          <p:cNvSpPr/>
          <p:nvPr userDrawn="1"/>
        </p:nvSpPr>
        <p:spPr>
          <a:xfrm flipV="1">
            <a:off x="539552" y="4299243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 userDrawn="1"/>
        </p:nvSpPr>
        <p:spPr>
          <a:xfrm flipV="1">
            <a:off x="2626023" y="3184923"/>
            <a:ext cx="3905250" cy="2196702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</a:srgbClr>
              </a:gs>
              <a:gs pos="76000">
                <a:srgbClr val="AC665F">
                  <a:alpha val="0"/>
                </a:srgbClr>
              </a:gs>
            </a:gsLst>
            <a:lin ang="5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원호 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1526468"/>
              <a:gd name="adj2" fmla="val 2084358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47816" y="3007625"/>
            <a:ext cx="5261664" cy="842750"/>
          </a:xfrm>
          <a:noFill/>
        </p:spPr>
        <p:txBody>
          <a:bodyPr anchor="ctr">
            <a:normAutofit/>
          </a:bodyPr>
          <a:lstStyle>
            <a:lvl1pPr algn="dist">
              <a:lnSpc>
                <a:spcPct val="100000"/>
              </a:lnSpc>
              <a:defRPr sz="36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4679" y="2616236"/>
            <a:ext cx="2783842" cy="369714"/>
          </a:xfrm>
        </p:spPr>
        <p:txBody>
          <a:bodyPr>
            <a:noAutofit/>
          </a:bodyPr>
          <a:lstStyle>
            <a:lvl1pPr marL="0" indent="0" algn="dist">
              <a:lnSpc>
                <a:spcPct val="100000"/>
              </a:lnSpc>
              <a:buNone/>
              <a:defRPr sz="14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FREE TEMPLATE</a:t>
            </a:r>
            <a:endParaRPr 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3200400" y="3894820"/>
            <a:ext cx="2743200" cy="313592"/>
          </a:xfrm>
        </p:spPr>
        <p:txBody>
          <a:bodyPr>
            <a:normAutofit/>
          </a:bodyPr>
          <a:lstStyle>
            <a:lvl1pPr marL="0" indent="0" algn="dist">
              <a:buNone/>
              <a:defRPr sz="12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RELEASED</a:t>
            </a:r>
            <a:endParaRPr lang="en-US" altLang="ko-KR" dirty="0"/>
          </a:p>
        </p:txBody>
      </p:sp>
      <p:sp>
        <p:nvSpPr>
          <p:cNvPr id="21" name="내용 개체 틀 20"/>
          <p:cNvSpPr>
            <a:spLocks noGrp="1"/>
          </p:cNvSpPr>
          <p:nvPr>
            <p:ph sz="quarter" idx="11" hasCustomPrompt="1"/>
          </p:nvPr>
        </p:nvSpPr>
        <p:spPr>
          <a:xfrm>
            <a:off x="3389909" y="6337968"/>
            <a:ext cx="2367954" cy="28733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vert="horz" lIns="216000" tIns="0" rIns="216000" bIns="0" rtlCol="0" anchor="ctr">
            <a:normAutofit/>
          </a:bodyPr>
          <a:lstStyle>
            <a:lvl1pPr algn="dist">
              <a:defRPr lang="ko-KR" altLang="en-US" sz="1000" b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lvl="0" indent="0" algn="dist">
              <a:buNone/>
            </a:pPr>
            <a:r>
              <a:rPr lang="en-US" altLang="ko-KR" dirty="0" smtClean="0"/>
              <a:t>ADSTORE.TISTORY.COM</a:t>
            </a:r>
            <a:endParaRPr lang="ko-KR" altLang="en-US" dirty="0" smtClean="0"/>
          </a:p>
        </p:txBody>
      </p:sp>
      <p:grpSp>
        <p:nvGrpSpPr>
          <p:cNvPr id="24" name="그룹 23"/>
          <p:cNvGrpSpPr/>
          <p:nvPr userDrawn="1"/>
        </p:nvGrpSpPr>
        <p:grpSpPr>
          <a:xfrm>
            <a:off x="4469111" y="6279419"/>
            <a:ext cx="205778" cy="410016"/>
            <a:chOff x="3350134" y="6333240"/>
            <a:chExt cx="2341660" cy="295800"/>
          </a:xfrm>
        </p:grpSpPr>
        <p:cxnSp>
          <p:nvCxnSpPr>
            <p:cNvPr id="23" name="직선 연결선 22"/>
            <p:cNvCxnSpPr/>
            <p:nvPr userDrawn="1"/>
          </p:nvCxnSpPr>
          <p:spPr>
            <a:xfrm>
              <a:off x="3350134" y="63332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 userDrawn="1"/>
          </p:nvCxnSpPr>
          <p:spPr>
            <a:xfrm>
              <a:off x="3350134" y="66290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원호 30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3839032"/>
              <a:gd name="adj2" fmla="val 1005399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원호 3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307809"/>
              <a:gd name="adj2" fmla="val 3434644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437423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모서리가 둥근 직사각형 91"/>
          <p:cNvSpPr/>
          <p:nvPr userDrawn="1"/>
        </p:nvSpPr>
        <p:spPr>
          <a:xfrm>
            <a:off x="3273301" y="190335"/>
            <a:ext cx="2592666" cy="5771117"/>
          </a:xfrm>
          <a:prstGeom prst="roundRect">
            <a:avLst>
              <a:gd name="adj" fmla="val 2016"/>
            </a:avLst>
          </a:prstGeom>
          <a:gradFill>
            <a:gsLst>
              <a:gs pos="100000">
                <a:schemeClr val="bg1">
                  <a:lumMod val="95000"/>
                </a:schemeClr>
              </a:gs>
              <a:gs pos="0">
                <a:srgbClr val="FCE28B">
                  <a:alpha val="82000"/>
                  <a:lumMod val="20000"/>
                  <a:lumOff val="8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30476" y="2762250"/>
            <a:ext cx="2078316" cy="2880222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kern="1200" dirty="0" smtClean="0"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273301" y="6362702"/>
            <a:ext cx="259266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>
                <a:solidFill>
                  <a:prstClr val="white"/>
                </a:solidFill>
              </a:rPr>
              <a:t>ADSTORE.TISTORY.COM</a:t>
            </a:r>
            <a:endParaRPr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6167" y="910710"/>
            <a:ext cx="1846370" cy="37451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defRPr lang="en-US" altLang="en-US" sz="1200" b="0" kern="120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854C67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0" name="타원 39"/>
          <p:cNvSpPr/>
          <p:nvPr userDrawn="1"/>
        </p:nvSpPr>
        <p:spPr>
          <a:xfrm flipV="1">
            <a:off x="1043608" y="588139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타원 40"/>
          <p:cNvSpPr/>
          <p:nvPr userDrawn="1"/>
        </p:nvSpPr>
        <p:spPr>
          <a:xfrm flipV="1">
            <a:off x="7566778" y="865590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타원 41"/>
          <p:cNvSpPr/>
          <p:nvPr userDrawn="1"/>
        </p:nvSpPr>
        <p:spPr>
          <a:xfrm flipV="1">
            <a:off x="6021609" y="571890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/>
          <p:cNvSpPr/>
          <p:nvPr userDrawn="1"/>
        </p:nvSpPr>
        <p:spPr>
          <a:xfrm flipV="1">
            <a:off x="3915863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5" name="타원 44"/>
          <p:cNvSpPr/>
          <p:nvPr userDrawn="1"/>
        </p:nvSpPr>
        <p:spPr>
          <a:xfrm flipV="1">
            <a:off x="1749924" y="1100179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타원 65"/>
          <p:cNvSpPr/>
          <p:nvPr userDrawn="1"/>
        </p:nvSpPr>
        <p:spPr>
          <a:xfrm flipV="1">
            <a:off x="1059784" y="6272880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8" name="그룹 67"/>
          <p:cNvGrpSpPr/>
          <p:nvPr userDrawn="1"/>
        </p:nvGrpSpPr>
        <p:grpSpPr>
          <a:xfrm rot="9000000">
            <a:off x="6547841" y="2681770"/>
            <a:ext cx="2192025" cy="3211299"/>
            <a:chOff x="1112615" y="3130979"/>
            <a:chExt cx="1462261" cy="2142202"/>
          </a:xfrm>
        </p:grpSpPr>
        <p:sp>
          <p:nvSpPr>
            <p:cNvPr id="69" name="타원 68"/>
            <p:cNvSpPr/>
            <p:nvPr userDrawn="1"/>
          </p:nvSpPr>
          <p:spPr>
            <a:xfrm flipV="1">
              <a:off x="2513001" y="3345923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타원 69"/>
            <p:cNvSpPr/>
            <p:nvPr userDrawn="1"/>
          </p:nvSpPr>
          <p:spPr>
            <a:xfrm flipV="1">
              <a:off x="1577008" y="31309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1" name="타원 70"/>
            <p:cNvSpPr/>
            <p:nvPr userDrawn="1"/>
          </p:nvSpPr>
          <p:spPr>
            <a:xfrm flipV="1">
              <a:off x="2254465" y="374776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타원 72"/>
            <p:cNvSpPr/>
            <p:nvPr userDrawn="1"/>
          </p:nvSpPr>
          <p:spPr>
            <a:xfrm flipV="1">
              <a:off x="2558719" y="5118474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타원 73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3" name="타원 42"/>
          <p:cNvSpPr/>
          <p:nvPr userDrawn="1"/>
        </p:nvSpPr>
        <p:spPr>
          <a:xfrm flipV="1">
            <a:off x="3955814" y="1655033"/>
            <a:ext cx="18815" cy="18815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원호 51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원호 52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 w="sm" len="sm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원호 53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원호 76"/>
          <p:cNvSpPr/>
          <p:nvPr userDrawn="1"/>
        </p:nvSpPr>
        <p:spPr>
          <a:xfrm flipV="1">
            <a:off x="3994148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559178"/>
            <a:ext cx="205778" cy="3602900"/>
            <a:chOff x="3350134" y="5992301"/>
            <a:chExt cx="2341660" cy="28087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5992301"/>
              <a:ext cx="2341660" cy="0"/>
            </a:xfrm>
            <a:prstGeom prst="line">
              <a:avLst/>
            </a:prstGeom>
            <a:ln w="12700" cap="rnd" cmpd="sng">
              <a:solidFill>
                <a:srgbClr val="854C67"/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0476" y="1931282"/>
            <a:ext cx="2078316" cy="474662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400" b="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87" name="타원 86"/>
          <p:cNvSpPr/>
          <p:nvPr userDrawn="1"/>
        </p:nvSpPr>
        <p:spPr>
          <a:xfrm flipV="1">
            <a:off x="1202750" y="2436014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91" name="그룹 90"/>
          <p:cNvGrpSpPr/>
          <p:nvPr userDrawn="1"/>
        </p:nvGrpSpPr>
        <p:grpSpPr>
          <a:xfrm>
            <a:off x="539552" y="4893383"/>
            <a:ext cx="1582819" cy="506641"/>
            <a:chOff x="6165917" y="540907"/>
            <a:chExt cx="1582819" cy="506641"/>
          </a:xfrm>
        </p:grpSpPr>
        <p:sp>
          <p:nvSpPr>
            <p:cNvPr id="88" name="타원 87"/>
            <p:cNvSpPr/>
            <p:nvPr userDrawn="1"/>
          </p:nvSpPr>
          <p:spPr>
            <a:xfrm flipV="1">
              <a:off x="7084507" y="5409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타원 88"/>
            <p:cNvSpPr/>
            <p:nvPr userDrawn="1"/>
          </p:nvSpPr>
          <p:spPr>
            <a:xfrm flipV="1">
              <a:off x="7719178" y="10179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타원 89"/>
            <p:cNvSpPr/>
            <p:nvPr userDrawn="1"/>
          </p:nvSpPr>
          <p:spPr>
            <a:xfrm flipV="1">
              <a:off x="6165917" y="7242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5" name="그룹 94"/>
          <p:cNvGrpSpPr/>
          <p:nvPr userDrawn="1"/>
        </p:nvGrpSpPr>
        <p:grpSpPr>
          <a:xfrm rot="9000000">
            <a:off x="3663917" y="533841"/>
            <a:ext cx="2314087" cy="1440555"/>
            <a:chOff x="1112615" y="4589898"/>
            <a:chExt cx="1543684" cy="960966"/>
          </a:xfrm>
        </p:grpSpPr>
        <p:sp>
          <p:nvSpPr>
            <p:cNvPr id="96" name="타원 95"/>
            <p:cNvSpPr/>
            <p:nvPr userDrawn="1"/>
          </p:nvSpPr>
          <p:spPr>
            <a:xfrm flipV="1">
              <a:off x="2640142" y="55347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타원 97"/>
            <p:cNvSpPr/>
            <p:nvPr userDrawn="1"/>
          </p:nvSpPr>
          <p:spPr>
            <a:xfrm flipV="1">
              <a:off x="1795443" y="4589898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타원 99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524840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28734" y="2878158"/>
            <a:ext cx="2078316" cy="3034488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528734" y="6362702"/>
            <a:ext cx="207831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dirty="0">
                <a:solidFill>
                  <a:prstClr val="white"/>
                </a:solidFill>
              </a:rPr>
              <a:t>ADSTORE.TISTORY.COM</a:t>
            </a:r>
            <a:endParaRPr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09910" y="910710"/>
            <a:ext cx="2122700" cy="37451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>
              <a:defRPr lang="en-US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타원 43"/>
          <p:cNvSpPr/>
          <p:nvPr userDrawn="1"/>
        </p:nvSpPr>
        <p:spPr>
          <a:xfrm flipV="1">
            <a:off x="3907771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3" name="타원 42"/>
          <p:cNvSpPr/>
          <p:nvPr userDrawn="1"/>
        </p:nvSpPr>
        <p:spPr>
          <a:xfrm flipV="1">
            <a:off x="3947722" y="1655033"/>
            <a:ext cx="18815" cy="18815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2" name="원호 51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원호 52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원호 53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7" name="원호 76"/>
          <p:cNvSpPr/>
          <p:nvPr userDrawn="1"/>
        </p:nvSpPr>
        <p:spPr>
          <a:xfrm flipV="1">
            <a:off x="3992406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636912"/>
            <a:ext cx="205778" cy="3525166"/>
            <a:chOff x="3350134" y="6052901"/>
            <a:chExt cx="2341660" cy="27481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605290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2842" y="1934040"/>
            <a:ext cx="2078316" cy="474662"/>
          </a:xfr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ko-KR" altLang="en-US" sz="1400" b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pPr marL="0" lvl="0" indent="0" algn="dist">
              <a:lnSpc>
                <a:spcPct val="100000"/>
              </a:lnSpc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grpSp>
        <p:nvGrpSpPr>
          <p:cNvPr id="4" name="그룹 3"/>
          <p:cNvGrpSpPr/>
          <p:nvPr userDrawn="1"/>
        </p:nvGrpSpPr>
        <p:grpSpPr>
          <a:xfrm>
            <a:off x="539552" y="533841"/>
            <a:ext cx="8200314" cy="5795921"/>
            <a:chOff x="539552" y="533841"/>
            <a:chExt cx="8200314" cy="5795921"/>
          </a:xfrm>
        </p:grpSpPr>
        <p:sp>
          <p:nvSpPr>
            <p:cNvPr id="40" name="타원 39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타원 40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타원 41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타원 44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타원 65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68" name="그룹 67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69" name="타원 68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타원 69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타원 70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타원 72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타원 73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87" name="타원 86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91" name="그룹 90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88" name="타원 87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타원 88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타원 89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5" name="그룹 9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96" name="타원 9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타원 97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타원 99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78" name="직선 연결선 77"/>
          <p:cNvCxnSpPr/>
          <p:nvPr userDrawn="1"/>
        </p:nvCxnSpPr>
        <p:spPr>
          <a:xfrm flipH="1" flipV="1">
            <a:off x="2337162" y="4607411"/>
            <a:ext cx="628472" cy="375105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68888590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gradFill>
          <a:gsLst>
            <a:gs pos="100000">
              <a:srgbClr val="854C67"/>
            </a:gs>
            <a:gs pos="34000">
              <a:srgbClr val="221A4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1625010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5194639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15616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733623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12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7394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15000"/>
              </a:schemeClr>
            </a:solidFill>
            <a:bevel/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18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9179779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61411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2033404"/>
            <a:ext cx="6896100" cy="4419931"/>
          </a:xfrm>
          <a:prstGeom prst="roundRect">
            <a:avLst>
              <a:gd name="adj" fmla="val 1676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8410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2898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pic>
        <p:nvPicPr>
          <p:cNvPr id="34" name="그림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cxnSp>
        <p:nvCxnSpPr>
          <p:cNvPr id="35" name="직선 연결선 34"/>
          <p:cNvCxnSpPr/>
          <p:nvPr userDrawn="1"/>
        </p:nvCxnSpPr>
        <p:spPr>
          <a:xfrm>
            <a:off x="3656347" y="6669360"/>
            <a:ext cx="401199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957214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 smtClean="0"/>
              <a:t>ADSTORE.TISTORY.COM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61411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2033404"/>
            <a:ext cx="6896100" cy="4419931"/>
          </a:xfrm>
          <a:prstGeom prst="roundRect">
            <a:avLst>
              <a:gd name="adj" fmla="val 1676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8410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2898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pic>
        <p:nvPicPr>
          <p:cNvPr id="34" name="그림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cxnSp>
        <p:nvCxnSpPr>
          <p:cNvPr id="35" name="직선 연결선 34"/>
          <p:cNvCxnSpPr/>
          <p:nvPr userDrawn="1"/>
        </p:nvCxnSpPr>
        <p:spPr>
          <a:xfrm>
            <a:off x="3656347" y="6669360"/>
            <a:ext cx="401199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445625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342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124744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85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2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1853682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-1532" y="1228724"/>
            <a:ext cx="4584229" cy="56292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85608" y="6568821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solidFill>
                  <a:srgbClr val="382F5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323528" y="1985405"/>
            <a:ext cx="3995119" cy="35877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39" name="내용 개체 틀 46"/>
          <p:cNvSpPr>
            <a:spLocks noGrp="1"/>
          </p:cNvSpPr>
          <p:nvPr>
            <p:ph sz="quarter" idx="16"/>
          </p:nvPr>
        </p:nvSpPr>
        <p:spPr>
          <a:xfrm>
            <a:off x="4572000" y="1228724"/>
            <a:ext cx="4572000" cy="5629275"/>
          </a:xfrm>
          <a:prstGeom prst="roundRect">
            <a:avLst>
              <a:gd name="adj" fmla="val 0"/>
            </a:avLst>
          </a:prstGeom>
          <a:solidFill>
            <a:srgbClr val="382F5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dist">
              <a:lnSpc>
                <a:spcPct val="100000"/>
              </a:lnSpc>
              <a:buNone/>
              <a:defRPr lang="en-US" altLang="ko-KR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40" name="텍스트 개체 틀 69"/>
          <p:cNvSpPr>
            <a:spLocks noGrp="1"/>
          </p:cNvSpPr>
          <p:nvPr>
            <p:ph type="body" sz="quarter" idx="17"/>
          </p:nvPr>
        </p:nvSpPr>
        <p:spPr>
          <a:xfrm>
            <a:off x="4929821" y="1985405"/>
            <a:ext cx="3995119" cy="358775"/>
          </a:xfrm>
        </p:spPr>
        <p:txBody>
          <a:bodyPr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69182" y="6568821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fld id="{951DDEDC-57D4-4B77-A8D2-16C034F2741C}" type="slidenum">
              <a:rPr>
                <a:solidFill>
                  <a:prstClr val="white"/>
                </a:solidFill>
              </a:rPr>
              <a:pPr/>
              <a:t>‹#›</a:t>
            </a:fld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913984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342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smtClean="0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124744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85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2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927538713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-1532" y="1228724"/>
            <a:ext cx="4584229" cy="56292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85608" y="6568821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solidFill>
                  <a:srgbClr val="382F5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 smtClean="0"/>
              <a:t>ADSTORE.TISTORY.COM</a:t>
            </a:r>
            <a:endParaRPr 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323528" y="1985405"/>
            <a:ext cx="3995119" cy="35877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39" name="내용 개체 틀 46"/>
          <p:cNvSpPr>
            <a:spLocks noGrp="1"/>
          </p:cNvSpPr>
          <p:nvPr>
            <p:ph sz="quarter" idx="16"/>
          </p:nvPr>
        </p:nvSpPr>
        <p:spPr>
          <a:xfrm>
            <a:off x="4572000" y="1228724"/>
            <a:ext cx="4572000" cy="5629275"/>
          </a:xfrm>
          <a:prstGeom prst="roundRect">
            <a:avLst>
              <a:gd name="adj" fmla="val 0"/>
            </a:avLst>
          </a:prstGeom>
          <a:solidFill>
            <a:srgbClr val="382F5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dist">
              <a:lnSpc>
                <a:spcPct val="100000"/>
              </a:lnSpc>
              <a:buNone/>
              <a:defRPr lang="en-US" altLang="ko-KR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40" name="텍스트 개체 틀 69"/>
          <p:cNvSpPr>
            <a:spLocks noGrp="1"/>
          </p:cNvSpPr>
          <p:nvPr>
            <p:ph type="body" sz="quarter" idx="17"/>
          </p:nvPr>
        </p:nvSpPr>
        <p:spPr>
          <a:xfrm>
            <a:off x="4929821" y="1985405"/>
            <a:ext cx="3995119" cy="358775"/>
          </a:xfrm>
        </p:spPr>
        <p:txBody>
          <a:bodyPr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69182" y="6568821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137377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19.xml"/><Relationship Id="rId19" Type="http://schemas.openxmlformats.org/officeDocument/2006/relationships/image" Target="../media/image4.jpeg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31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40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49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8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4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67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smtClean="0"/>
              <a:t>ADSTORE.TISTORY.COM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DDEDC-57D4-4B77-A8D2-16C034F2741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-16966" y="-594"/>
            <a:ext cx="9144793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94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5" r:id="rId3"/>
    <p:sldLayoutId id="2147483667" r:id="rId4"/>
    <p:sldLayoutId id="2147483666" r:id="rId5"/>
    <p:sldLayoutId id="2147483663" r:id="rId6"/>
    <p:sldLayoutId id="2147483671" r:id="rId7"/>
    <p:sldLayoutId id="2147483670" r:id="rId8"/>
    <p:sldLayoutId id="2147483668" r:id="rId9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216" y="973668"/>
            <a:ext cx="6571060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2603500"/>
            <a:ext cx="6571060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89829" y="6391839"/>
            <a:ext cx="74294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A831C40-8E9F-494B-A988-04A4D5CD1CC5}" type="datetimeFigureOut">
              <a:rPr lang="ko-KR" altLang="en-US" smtClean="0">
                <a:solidFill>
                  <a:srgbClr val="B31166"/>
                </a:solidFill>
              </a:rPr>
              <a:pPr/>
              <a:t>2017-11-29</a:t>
            </a:fld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0833" y="6391839"/>
            <a:ext cx="2894846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ko-KR" altLang="en-US">
              <a:solidFill>
                <a:srgbClr val="B31166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95730"/>
            <a:ext cx="62864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BB5E3CC4-3DBD-47D0-A93F-7501A372FEC0}" type="slidenum">
              <a:rPr lang="ko-KR" altLang="en-US" smtClean="0">
                <a:solidFill>
                  <a:prstClr val="white"/>
                </a:solidFill>
              </a:rPr>
              <a:pPr/>
              <a:t>‹#›</a:t>
            </a:fld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314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smtClean="0">
                <a:solidFill>
                  <a:prstClr val="black">
                    <a:tint val="75000"/>
                  </a:prstClr>
                </a:solidFill>
              </a:rPr>
              <a:t>ADSTORE.TISTORY.COM</a:t>
            </a: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DDEDC-57D4-4B77-A8D2-16C034F2741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-16966" y="-594"/>
            <a:ext cx="9144793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smtClean="0">
                <a:solidFill>
                  <a:prstClr val="black">
                    <a:tint val="75000"/>
                  </a:prstClr>
                </a:solidFill>
              </a:rPr>
              <a:t>ADSTORE.TISTORY.COM</a:t>
            </a: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DDEDC-57D4-4B77-A8D2-16C034F2741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-16966" y="-594"/>
            <a:ext cx="9144793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smtClean="0">
                <a:solidFill>
                  <a:prstClr val="black">
                    <a:tint val="75000"/>
                  </a:prstClr>
                </a:solidFill>
              </a:rPr>
              <a:t>ADSTORE.TISTORY.COM</a:t>
            </a: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DDEDC-57D4-4B77-A8D2-16C034F2741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-16966" y="-594"/>
            <a:ext cx="9144793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smtClean="0">
                <a:solidFill>
                  <a:prstClr val="black">
                    <a:tint val="75000"/>
                  </a:prstClr>
                </a:solidFill>
              </a:rPr>
              <a:t>ADSTORE.TISTORY.COM</a:t>
            </a: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DDEDC-57D4-4B77-A8D2-16C034F2741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-16966" y="-594"/>
            <a:ext cx="9144793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smtClean="0">
                <a:solidFill>
                  <a:prstClr val="black">
                    <a:tint val="75000"/>
                  </a:prstClr>
                </a:solidFill>
              </a:rPr>
              <a:t>ADSTORE.TISTORY.COM</a:t>
            </a:r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DDEDC-57D4-4B77-A8D2-16C034F2741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-16966" y="-594"/>
            <a:ext cx="9144793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34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0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M A E S T R O</a:t>
            </a:r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sz="quarter" idx="11"/>
          </p:nvPr>
        </p:nvSpPr>
        <p:spPr>
          <a:xfrm>
            <a:off x="-36512" y="6355646"/>
            <a:ext cx="9217024" cy="287338"/>
          </a:xfrm>
          <a:prstGeom prst="roundRect">
            <a:avLst>
              <a:gd name="adj" fmla="val 0"/>
            </a:avLst>
          </a:prstGeo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sz="14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/>
              </a:rPr>
              <a:t>20123336 </a:t>
            </a:r>
            <a:r>
              <a:rPr lang="ko-KR" altLang="en-US" sz="14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/>
              </a:rPr>
              <a:t>김기원 </a:t>
            </a:r>
            <a:r>
              <a:rPr lang="en-US" altLang="ko-KR" sz="14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/>
              </a:rPr>
              <a:t>20123396 </a:t>
            </a:r>
            <a:r>
              <a:rPr lang="ko-KR" altLang="en-US" sz="1400" b="1" dirty="0">
                <a:solidFill>
                  <a:schemeClr val="bg2">
                    <a:lumMod val="75000"/>
                  </a:schemeClr>
                </a:solidFill>
                <a:latin typeface="Calibri" panose="020F0502020204030204"/>
              </a:rPr>
              <a:t> </a:t>
            </a:r>
            <a:r>
              <a:rPr lang="ko-KR" altLang="en-US" sz="14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/>
              </a:rPr>
              <a:t>이동혁 </a:t>
            </a:r>
            <a:r>
              <a:rPr lang="en-US" altLang="ko-KR" sz="14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/>
              </a:rPr>
              <a:t>20123417  </a:t>
            </a:r>
            <a:r>
              <a:rPr lang="ko-KR" altLang="en-US" sz="1400" b="1" dirty="0" smtClean="0">
                <a:solidFill>
                  <a:schemeClr val="bg2">
                    <a:lumMod val="75000"/>
                  </a:schemeClr>
                </a:solidFill>
                <a:latin typeface="Calibri" panose="020F0502020204030204"/>
              </a:rPr>
              <a:t>조성룡</a:t>
            </a:r>
            <a:endParaRPr lang="en-US" altLang="ko-KR" sz="1400" b="1" dirty="0">
              <a:solidFill>
                <a:schemeClr val="bg2">
                  <a:lumMod val="75000"/>
                </a:schemeClr>
              </a:solidFill>
              <a:latin typeface="Calibri" panose="020F0502020204030204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피아노 참 </a:t>
            </a:r>
            <a:r>
              <a:rPr lang="ko-KR" altLang="en-US" dirty="0" err="1" smtClean="0"/>
              <a:t>쉽</a:t>
            </a:r>
            <a:r>
              <a:rPr lang="ko-KR" altLang="en-US" dirty="0" smtClean="0"/>
              <a:t> 조</a:t>
            </a:r>
            <a:endParaRPr lang="ko-KR" altLang="en-US" dirty="0"/>
          </a:p>
        </p:txBody>
      </p:sp>
      <p:sp>
        <p:nvSpPr>
          <p:cNvPr id="7" name="부제목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16</a:t>
            </a:r>
            <a:r>
              <a:rPr lang="ko-KR" altLang="en-US" dirty="0" smtClean="0"/>
              <a:t>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835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619672" y="1217960"/>
            <a:ext cx="5832648" cy="4680520"/>
          </a:xfrm>
        </p:spPr>
        <p:txBody>
          <a:bodyPr/>
          <a:lstStyle/>
          <a:p>
            <a:pPr algn="dist">
              <a:lnSpc>
                <a:spcPct val="100000"/>
              </a:lnSpc>
            </a:pPr>
            <a:r>
              <a:rPr lang="ko-KR" altLang="en-US" sz="6000" dirty="0" smtClean="0"/>
              <a:t>코 </a:t>
            </a:r>
            <a:r>
              <a:rPr lang="ko-KR" altLang="en-US" sz="6000" dirty="0" err="1" smtClean="0"/>
              <a:t>드</a:t>
            </a:r>
            <a:r>
              <a:rPr lang="ko-KR" altLang="en-US" sz="6000" dirty="0" smtClean="0"/>
              <a:t> 설 명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18597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755576" y="2708920"/>
            <a:ext cx="60875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 smtClean="0">
                <a:solidFill>
                  <a:schemeClr val="bg1"/>
                </a:solidFill>
              </a:rPr>
              <a:t>THANK YOU</a:t>
            </a:r>
            <a:endParaRPr lang="ko-KR" altLang="en-US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59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67744" y="2780928"/>
            <a:ext cx="458323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prstClr val="black"/>
                </a:solidFill>
              </a:rPr>
              <a:t>1. </a:t>
            </a:r>
            <a:r>
              <a:rPr lang="ko-KR" altLang="en-US" sz="2400" dirty="0" smtClean="0">
                <a:solidFill>
                  <a:prstClr val="black"/>
                </a:solidFill>
              </a:rPr>
              <a:t>코드리뷰 결과</a:t>
            </a:r>
            <a:r>
              <a:rPr lang="en-US" altLang="ko-KR" sz="2400" dirty="0" smtClean="0">
                <a:solidFill>
                  <a:prstClr val="black"/>
                </a:solidFill>
              </a:rPr>
              <a:t>, </a:t>
            </a:r>
            <a:r>
              <a:rPr lang="ko-KR" altLang="en-US" sz="2400" dirty="0" smtClean="0">
                <a:solidFill>
                  <a:prstClr val="black"/>
                </a:solidFill>
              </a:rPr>
              <a:t>지적 사항</a:t>
            </a:r>
            <a:endParaRPr lang="en-US" altLang="ko-KR" sz="2400" dirty="0" smtClean="0">
              <a:solidFill>
                <a:prstClr val="black"/>
              </a:solidFill>
            </a:endParaRPr>
          </a:p>
          <a:p>
            <a:endParaRPr lang="en-US" altLang="ko-KR" sz="2400" dirty="0" smtClean="0">
              <a:solidFill>
                <a:prstClr val="black"/>
              </a:solidFill>
            </a:endParaRPr>
          </a:p>
          <a:p>
            <a:r>
              <a:rPr lang="en-US" altLang="ko-KR" sz="2400" dirty="0">
                <a:solidFill>
                  <a:prstClr val="black"/>
                </a:solidFill>
              </a:rPr>
              <a:t>2</a:t>
            </a:r>
            <a:r>
              <a:rPr lang="en-US" altLang="ko-KR" sz="2400" dirty="0" smtClean="0">
                <a:solidFill>
                  <a:prstClr val="black"/>
                </a:solidFill>
              </a:rPr>
              <a:t>. </a:t>
            </a:r>
            <a:r>
              <a:rPr lang="ko-KR" altLang="en-US" sz="2400" dirty="0" smtClean="0">
                <a:solidFill>
                  <a:prstClr val="black"/>
                </a:solidFill>
              </a:rPr>
              <a:t>구현 방식</a:t>
            </a:r>
            <a:endParaRPr lang="en-US" altLang="ko-KR" sz="2400" dirty="0" smtClean="0">
              <a:solidFill>
                <a:prstClr val="black"/>
              </a:solidFill>
            </a:endParaRPr>
          </a:p>
          <a:p>
            <a:endParaRPr lang="en-US" altLang="ko-KR" sz="2400" dirty="0" smtClean="0">
              <a:solidFill>
                <a:prstClr val="black"/>
              </a:solidFill>
            </a:endParaRPr>
          </a:p>
          <a:p>
            <a:r>
              <a:rPr lang="en-US" altLang="ko-KR" sz="2400" dirty="0" smtClean="0">
                <a:solidFill>
                  <a:prstClr val="black"/>
                </a:solidFill>
              </a:rPr>
              <a:t>3. </a:t>
            </a:r>
            <a:r>
              <a:rPr lang="ko-KR" altLang="en-US" sz="2400" dirty="0" smtClean="0">
                <a:solidFill>
                  <a:prstClr val="black"/>
                </a:solidFill>
              </a:rPr>
              <a:t>코드 설명</a:t>
            </a:r>
            <a:endParaRPr lang="en-US" altLang="ko-KR" sz="2400" dirty="0" smtClean="0">
              <a:solidFill>
                <a:prstClr val="black"/>
              </a:solidFill>
            </a:endParaRPr>
          </a:p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44362" y="1031634"/>
            <a:ext cx="2277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prstClr val="black"/>
                </a:solidFill>
              </a:rPr>
              <a:t>I N D E X</a:t>
            </a:r>
            <a:endParaRPr lang="ko-KR" altLang="en-US" sz="36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71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dist">
              <a:lnSpc>
                <a:spcPct val="100000"/>
              </a:lnSpc>
            </a:pPr>
            <a:r>
              <a:rPr lang="ko-KR" altLang="en-US" dirty="0" smtClean="0"/>
              <a:t>지적 사항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>
            <a:off x="4211960" y="1772816"/>
            <a:ext cx="4299242" cy="3302782"/>
          </a:xfrm>
        </p:spPr>
        <p:txBody>
          <a:bodyPr>
            <a:normAutofit/>
          </a:bodyPr>
          <a:lstStyle/>
          <a:p>
            <a:pPr algn="ctr"/>
            <a:r>
              <a:rPr lang="ko-KR" altLang="en-US" sz="2000" dirty="0" smtClean="0"/>
              <a:t>연주 점수 산출 방식 개선 필요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423362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5"/>
          <p:cNvSpPr>
            <a:spLocks noGrp="1"/>
          </p:cNvSpPr>
          <p:nvPr>
            <p:ph type="title"/>
          </p:nvPr>
        </p:nvSpPr>
        <p:spPr>
          <a:xfrm>
            <a:off x="3083063" y="114124"/>
            <a:ext cx="2977872" cy="578572"/>
          </a:xfrm>
        </p:spPr>
        <p:txBody>
          <a:bodyPr/>
          <a:lstStyle/>
          <a:p>
            <a:endParaRPr lang="ko-KR" altLang="en-US" b="1" dirty="0"/>
          </a:p>
        </p:txBody>
      </p:sp>
      <p:sp>
        <p:nvSpPr>
          <p:cNvPr id="26" name="바닥글 개체 틀 28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/>
          <a:p>
            <a:r>
              <a:rPr lang="en-US" dirty="0" smtClean="0"/>
              <a:t>PAGE</a:t>
            </a:r>
            <a:endParaRPr lang="en-US" dirty="0"/>
          </a:p>
        </p:txBody>
      </p:sp>
      <p:sp>
        <p:nvSpPr>
          <p:cNvPr id="27" name="슬라이드 번호 개체 틀 29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</p:spPr>
        <p:txBody>
          <a:bodyPr/>
          <a:lstStyle/>
          <a:p>
            <a:fld id="{951DDEDC-57D4-4B77-A8D2-16C034F2741C}" type="slidenum">
              <a:rPr lang="en-US" altLang="ko-KR" smtClean="0"/>
              <a:pPr/>
              <a:t>4</a:t>
            </a:fld>
            <a:endParaRPr lang="ko-KR" altLang="en-US" dirty="0"/>
          </a:p>
        </p:txBody>
      </p:sp>
      <p:sp>
        <p:nvSpPr>
          <p:cNvPr id="2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3275856" y="846435"/>
            <a:ext cx="2630401" cy="201861"/>
          </a:xfrm>
        </p:spPr>
        <p:txBody>
          <a:bodyPr anchor="ctr"/>
          <a:lstStyle/>
          <a:p>
            <a:pPr algn="dist"/>
            <a:r>
              <a:rPr lang="ko-KR" altLang="en-US" sz="2800" dirty="0" smtClean="0">
                <a:latin typeface="+mn-lt"/>
              </a:rPr>
              <a:t>구현 방식</a:t>
            </a:r>
            <a:endParaRPr lang="ko-KR" altLang="en-US" sz="2800" dirty="0">
              <a:latin typeface="+mn-lt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1137429" y="1049784"/>
            <a:ext cx="140818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diamond" w="sm" len="sm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내용 개체 틀 6"/>
          <p:cNvSpPr txBox="1">
            <a:spLocks/>
          </p:cNvSpPr>
          <p:nvPr/>
        </p:nvSpPr>
        <p:spPr>
          <a:xfrm>
            <a:off x="1154569" y="1657647"/>
            <a:ext cx="6890955" cy="4536503"/>
          </a:xfrm>
          <a:prstGeom prst="roundRect">
            <a:avLst>
              <a:gd name="adj" fmla="val 1676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vert="horz" lIns="108000" tIns="180000" rIns="108000" bIns="18000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800" b="1" dirty="0" smtClean="0"/>
          </a:p>
          <a:p>
            <a:r>
              <a:rPr lang="ko-KR" altLang="en-US" sz="2800" b="1" dirty="0" smtClean="0"/>
              <a:t>미디피아노와 </a:t>
            </a:r>
            <a:r>
              <a:rPr lang="en-US" altLang="ko-KR" sz="2800" b="1" dirty="0" smtClean="0"/>
              <a:t>Raspberry Pi</a:t>
            </a:r>
            <a:r>
              <a:rPr lang="ko-KR" altLang="en-US" sz="2800" b="1" dirty="0" smtClean="0"/>
              <a:t>를</a:t>
            </a:r>
            <a:endParaRPr lang="en-US" altLang="ko-KR" sz="2800" b="1" dirty="0" smtClean="0"/>
          </a:p>
          <a:p>
            <a:r>
              <a:rPr lang="en-US" altLang="ko-KR" sz="2800" b="1" dirty="0" smtClean="0"/>
              <a:t>Midi to USB </a:t>
            </a:r>
            <a:r>
              <a:rPr lang="ko-KR" altLang="en-US" sz="2800" b="1" dirty="0" smtClean="0"/>
              <a:t>케이블로 연결 후</a:t>
            </a:r>
            <a:endParaRPr lang="en-US" altLang="ko-KR" sz="2800" b="1" dirty="0" smtClean="0"/>
          </a:p>
          <a:p>
            <a:r>
              <a:rPr lang="en-US" altLang="ko-KR" sz="2800" b="1" u="sng" dirty="0" err="1" smtClean="0"/>
              <a:t>sudo</a:t>
            </a:r>
            <a:r>
              <a:rPr lang="en-US" altLang="ko-KR" sz="2800" b="1" u="sng" dirty="0" smtClean="0"/>
              <a:t> </a:t>
            </a:r>
            <a:r>
              <a:rPr lang="en-US" altLang="ko-KR" sz="2800" b="1" u="sng" dirty="0" err="1" smtClean="0"/>
              <a:t>arecordmidi</a:t>
            </a:r>
            <a:r>
              <a:rPr lang="en-US" altLang="ko-KR" sz="2800" b="1" u="sng" dirty="0" smtClean="0"/>
              <a:t> –p 20:0 </a:t>
            </a:r>
            <a:r>
              <a:rPr lang="ko-KR" altLang="en-US" sz="2800" b="1" u="sng" dirty="0" smtClean="0"/>
              <a:t>곡명</a:t>
            </a:r>
            <a:r>
              <a:rPr lang="en-US" altLang="ko-KR" sz="2800" b="1" u="sng" dirty="0" smtClean="0"/>
              <a:t>.mid</a:t>
            </a:r>
          </a:p>
          <a:p>
            <a:r>
              <a:rPr lang="ko-KR" altLang="en-US" sz="2800" b="1" dirty="0" smtClean="0"/>
              <a:t>명령어를 입력하여 녹음</a:t>
            </a:r>
            <a:endParaRPr lang="en-US" altLang="ko-KR" sz="2800" b="1" dirty="0" smtClean="0"/>
          </a:p>
          <a:p>
            <a:endParaRPr lang="en-US" altLang="ko-KR" sz="2800" b="1" dirty="0" smtClean="0"/>
          </a:p>
        </p:txBody>
      </p:sp>
      <p:sp>
        <p:nvSpPr>
          <p:cNvPr id="41" name="텍스트 개체 틀 26"/>
          <p:cNvSpPr txBox="1">
            <a:spLocks/>
          </p:cNvSpPr>
          <p:nvPr/>
        </p:nvSpPr>
        <p:spPr>
          <a:xfrm>
            <a:off x="994991" y="1988840"/>
            <a:ext cx="6953254" cy="424847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endParaRPr lang="ko-KR" altLang="en-US" sz="1600" dirty="0"/>
          </a:p>
        </p:txBody>
      </p:sp>
      <p:cxnSp>
        <p:nvCxnSpPr>
          <p:cNvPr id="42" name="직선 연결선 41"/>
          <p:cNvCxnSpPr/>
          <p:nvPr/>
        </p:nvCxnSpPr>
        <p:spPr>
          <a:xfrm>
            <a:off x="3764654" y="6679520"/>
            <a:ext cx="4034959" cy="0"/>
          </a:xfrm>
          <a:prstGeom prst="line">
            <a:avLst/>
          </a:prstGeom>
          <a:ln w="1270">
            <a:solidFill>
              <a:srgbClr val="FFF8E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텍스트 개체 틀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연주한 곡을 녹음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594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5"/>
          <p:cNvSpPr>
            <a:spLocks noGrp="1"/>
          </p:cNvSpPr>
          <p:nvPr>
            <p:ph type="title"/>
          </p:nvPr>
        </p:nvSpPr>
        <p:spPr>
          <a:xfrm>
            <a:off x="3083063" y="114124"/>
            <a:ext cx="2977872" cy="578572"/>
          </a:xfrm>
        </p:spPr>
        <p:txBody>
          <a:bodyPr/>
          <a:lstStyle/>
          <a:p>
            <a:endParaRPr lang="ko-KR" altLang="en-US" b="1" dirty="0"/>
          </a:p>
        </p:txBody>
      </p:sp>
      <p:sp>
        <p:nvSpPr>
          <p:cNvPr id="26" name="바닥글 개체 틀 28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/>
          <a:p>
            <a:r>
              <a:rPr lang="en-US"/>
              <a:t>PAGE</a:t>
            </a:r>
          </a:p>
        </p:txBody>
      </p:sp>
      <p:sp>
        <p:nvSpPr>
          <p:cNvPr id="27" name="슬라이드 번호 개체 틀 29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</p:spPr>
        <p:txBody>
          <a:bodyPr/>
          <a:lstStyle/>
          <a:p>
            <a:fld id="{951DDEDC-57D4-4B77-A8D2-16C034F2741C}" type="slidenum">
              <a:rPr/>
              <a:pPr/>
              <a:t>5</a:t>
            </a:fld>
            <a:endParaRPr lang="ko-KR" altLang="en-US" dirty="0"/>
          </a:p>
        </p:txBody>
      </p:sp>
      <p:sp>
        <p:nvSpPr>
          <p:cNvPr id="2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3275856" y="846435"/>
            <a:ext cx="2630401" cy="201861"/>
          </a:xfrm>
        </p:spPr>
        <p:txBody>
          <a:bodyPr anchor="ctr"/>
          <a:lstStyle/>
          <a:p>
            <a:pPr algn="dist"/>
            <a:r>
              <a:rPr lang="ko-KR" altLang="en-US" sz="2800" dirty="0" smtClean="0">
                <a:latin typeface="+mn-lt"/>
              </a:rPr>
              <a:t>구현 방식</a:t>
            </a:r>
            <a:endParaRPr lang="ko-KR" altLang="en-US" sz="2800" dirty="0">
              <a:latin typeface="+mn-lt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1137429" y="1049784"/>
            <a:ext cx="140818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diamond" w="sm" len="sm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내용 개체 틀 6"/>
          <p:cNvSpPr txBox="1">
            <a:spLocks/>
          </p:cNvSpPr>
          <p:nvPr/>
        </p:nvSpPr>
        <p:spPr>
          <a:xfrm>
            <a:off x="1154569" y="1657647"/>
            <a:ext cx="6890955" cy="4536503"/>
          </a:xfrm>
          <a:prstGeom prst="roundRect">
            <a:avLst>
              <a:gd name="adj" fmla="val 1676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vert="horz" lIns="108000" tIns="180000" rIns="108000" bIns="18000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800" b="1" dirty="0" smtClean="0"/>
          </a:p>
          <a:p>
            <a:endParaRPr lang="en-US" altLang="ko-KR" sz="2800" b="1" dirty="0" smtClean="0"/>
          </a:p>
          <a:p>
            <a:r>
              <a:rPr lang="ko-KR" altLang="en-US" sz="2800" b="1" dirty="0" smtClean="0"/>
              <a:t>기존 </a:t>
            </a:r>
            <a:r>
              <a:rPr lang="en-US" altLang="ko-KR" sz="2800" b="1" dirty="0" smtClean="0"/>
              <a:t>LED</a:t>
            </a:r>
            <a:r>
              <a:rPr lang="ko-KR" altLang="en-US" sz="2800" b="1" dirty="0" smtClean="0"/>
              <a:t>를 제어하는 코드를 실행하고</a:t>
            </a:r>
            <a:endParaRPr lang="en-US" altLang="ko-KR" sz="2800" b="1" dirty="0" smtClean="0"/>
          </a:p>
          <a:p>
            <a:r>
              <a:rPr lang="ko-KR" altLang="en-US" sz="2800" b="1" dirty="0" smtClean="0"/>
              <a:t>음표</a:t>
            </a:r>
            <a:r>
              <a:rPr lang="en-US" altLang="ko-KR" sz="2800" b="1" dirty="0" smtClean="0"/>
              <a:t>, </a:t>
            </a:r>
            <a:r>
              <a:rPr lang="ko-KR" altLang="en-US" sz="2800" b="1" dirty="0" smtClean="0"/>
              <a:t>박자에 맞게 </a:t>
            </a:r>
            <a:r>
              <a:rPr lang="en-US" altLang="ko-KR" sz="2800" b="1" dirty="0" smtClean="0"/>
              <a:t>LED</a:t>
            </a:r>
            <a:r>
              <a:rPr lang="ko-KR" altLang="en-US" sz="2800" b="1" dirty="0" smtClean="0"/>
              <a:t>를 점등 및 제어</a:t>
            </a:r>
            <a:endParaRPr lang="en-US" altLang="ko-KR" sz="2800" b="1" dirty="0"/>
          </a:p>
        </p:txBody>
      </p:sp>
      <p:sp>
        <p:nvSpPr>
          <p:cNvPr id="41" name="텍스트 개체 틀 26"/>
          <p:cNvSpPr txBox="1">
            <a:spLocks/>
          </p:cNvSpPr>
          <p:nvPr/>
        </p:nvSpPr>
        <p:spPr>
          <a:xfrm>
            <a:off x="994991" y="1988840"/>
            <a:ext cx="6953254" cy="424847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endParaRPr sz="1600"/>
          </a:p>
        </p:txBody>
      </p:sp>
      <p:cxnSp>
        <p:nvCxnSpPr>
          <p:cNvPr id="42" name="직선 연결선 41"/>
          <p:cNvCxnSpPr/>
          <p:nvPr/>
        </p:nvCxnSpPr>
        <p:spPr>
          <a:xfrm>
            <a:off x="3764654" y="6679520"/>
            <a:ext cx="4034959" cy="0"/>
          </a:xfrm>
          <a:prstGeom prst="line">
            <a:avLst/>
          </a:prstGeom>
          <a:ln w="1270">
            <a:solidFill>
              <a:srgbClr val="FFF8E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텍스트 개체 틀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LED </a:t>
            </a:r>
            <a:r>
              <a:rPr lang="ko-KR" altLang="en-US" dirty="0" smtClean="0"/>
              <a:t>제어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8263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5"/>
          <p:cNvSpPr>
            <a:spLocks noGrp="1"/>
          </p:cNvSpPr>
          <p:nvPr>
            <p:ph type="title"/>
          </p:nvPr>
        </p:nvSpPr>
        <p:spPr>
          <a:xfrm>
            <a:off x="3083063" y="114124"/>
            <a:ext cx="2977872" cy="578572"/>
          </a:xfrm>
        </p:spPr>
        <p:txBody>
          <a:bodyPr/>
          <a:lstStyle/>
          <a:p>
            <a:endParaRPr lang="ko-KR" altLang="en-US" b="1" dirty="0"/>
          </a:p>
        </p:txBody>
      </p:sp>
      <p:sp>
        <p:nvSpPr>
          <p:cNvPr id="26" name="바닥글 개체 틀 28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/>
          <a:p>
            <a:r>
              <a:rPr lang="en-US"/>
              <a:t>PAGE</a:t>
            </a:r>
          </a:p>
        </p:txBody>
      </p:sp>
      <p:sp>
        <p:nvSpPr>
          <p:cNvPr id="27" name="슬라이드 번호 개체 틀 29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</p:spPr>
        <p:txBody>
          <a:bodyPr/>
          <a:lstStyle/>
          <a:p>
            <a:fld id="{951DDEDC-57D4-4B77-A8D2-16C034F2741C}" type="slidenum">
              <a:rPr/>
              <a:pPr/>
              <a:t>6</a:t>
            </a:fld>
            <a:endParaRPr lang="ko-KR" altLang="en-US" dirty="0"/>
          </a:p>
        </p:txBody>
      </p:sp>
      <p:sp>
        <p:nvSpPr>
          <p:cNvPr id="2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3275856" y="846435"/>
            <a:ext cx="2630401" cy="201861"/>
          </a:xfrm>
        </p:spPr>
        <p:txBody>
          <a:bodyPr anchor="ctr"/>
          <a:lstStyle/>
          <a:p>
            <a:pPr algn="dist"/>
            <a:r>
              <a:rPr lang="ko-KR" altLang="en-US" sz="2800" dirty="0" smtClean="0">
                <a:latin typeface="+mn-lt"/>
              </a:rPr>
              <a:t>구현 방식</a:t>
            </a:r>
            <a:endParaRPr lang="ko-KR" altLang="en-US" sz="2800" dirty="0">
              <a:latin typeface="+mn-lt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1137429" y="1049784"/>
            <a:ext cx="140818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diamond" w="sm" len="sm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내용 개체 틀 6"/>
          <p:cNvSpPr txBox="1">
            <a:spLocks/>
          </p:cNvSpPr>
          <p:nvPr/>
        </p:nvSpPr>
        <p:spPr>
          <a:xfrm>
            <a:off x="1154569" y="1657647"/>
            <a:ext cx="6890955" cy="4536503"/>
          </a:xfrm>
          <a:prstGeom prst="roundRect">
            <a:avLst>
              <a:gd name="adj" fmla="val 1676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vert="horz" lIns="108000" tIns="180000" rIns="108000" bIns="18000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800" b="1" dirty="0" smtClean="0"/>
          </a:p>
          <a:p>
            <a:r>
              <a:rPr lang="ko-KR" altLang="en-US" sz="2800" b="1" dirty="0" smtClean="0"/>
              <a:t>피아노의 </a:t>
            </a:r>
            <a:r>
              <a:rPr lang="en-US" altLang="ko-KR" sz="2800" b="1" dirty="0" smtClean="0"/>
              <a:t>LED</a:t>
            </a:r>
            <a:r>
              <a:rPr lang="ko-KR" altLang="en-US" sz="2800" b="1" dirty="0" smtClean="0"/>
              <a:t>제어가 끝나면</a:t>
            </a:r>
            <a:endParaRPr lang="en-US" altLang="ko-KR" sz="2800" b="1" dirty="0" smtClean="0"/>
          </a:p>
          <a:p>
            <a:r>
              <a:rPr lang="en-US" altLang="ko-KR" sz="2800" b="1" u="sng" dirty="0" err="1" smtClean="0"/>
              <a:t>sudo</a:t>
            </a:r>
            <a:r>
              <a:rPr lang="en-US" altLang="ko-KR" sz="2800" b="1" u="sng" dirty="0" smtClean="0"/>
              <a:t> </a:t>
            </a:r>
            <a:r>
              <a:rPr lang="en-US" altLang="ko-KR" sz="2800" b="1" u="sng" dirty="0" err="1" smtClean="0"/>
              <a:t>pkill</a:t>
            </a:r>
            <a:r>
              <a:rPr lang="en-US" altLang="ko-KR" sz="2800" b="1" u="sng" dirty="0" smtClean="0"/>
              <a:t> –x </a:t>
            </a:r>
            <a:r>
              <a:rPr lang="en-US" altLang="ko-KR" sz="2800" b="1" u="sng" dirty="0" err="1" smtClean="0"/>
              <a:t>arecordmidi</a:t>
            </a:r>
            <a:endParaRPr lang="en-US" altLang="ko-KR" sz="2800" b="1" u="sng" dirty="0" smtClean="0"/>
          </a:p>
          <a:p>
            <a:r>
              <a:rPr lang="ko-KR" altLang="en-US" sz="2800" b="1" dirty="0" smtClean="0"/>
              <a:t>명령어로 </a:t>
            </a:r>
            <a:r>
              <a:rPr lang="en-US" altLang="ko-KR" sz="2800" b="1" dirty="0" err="1" smtClean="0"/>
              <a:t>arecordmidi</a:t>
            </a:r>
            <a:r>
              <a:rPr lang="en-US" altLang="ko-KR" sz="2800" b="1" dirty="0" smtClean="0"/>
              <a:t> </a:t>
            </a:r>
            <a:r>
              <a:rPr lang="ko-KR" altLang="en-US" sz="2800" b="1" dirty="0" smtClean="0"/>
              <a:t>프로세스를</a:t>
            </a:r>
            <a:endParaRPr lang="en-US" altLang="ko-KR" sz="2800" b="1" dirty="0" smtClean="0"/>
          </a:p>
          <a:p>
            <a:r>
              <a:rPr lang="ko-KR" altLang="en-US" sz="2800" b="1" dirty="0" smtClean="0"/>
              <a:t>종료</a:t>
            </a:r>
            <a:r>
              <a:rPr lang="en-US" altLang="ko-KR" sz="2800" b="1" dirty="0" smtClean="0"/>
              <a:t>, </a:t>
            </a:r>
            <a:r>
              <a:rPr lang="ko-KR" altLang="en-US" sz="2800" b="1" dirty="0" smtClean="0"/>
              <a:t>이 순간 녹음도 종료</a:t>
            </a:r>
            <a:endParaRPr lang="en-US" altLang="ko-KR" sz="2800" b="1" dirty="0"/>
          </a:p>
        </p:txBody>
      </p:sp>
      <p:sp>
        <p:nvSpPr>
          <p:cNvPr id="41" name="텍스트 개체 틀 26"/>
          <p:cNvSpPr txBox="1">
            <a:spLocks/>
          </p:cNvSpPr>
          <p:nvPr/>
        </p:nvSpPr>
        <p:spPr>
          <a:xfrm>
            <a:off x="994991" y="1988840"/>
            <a:ext cx="6953254" cy="424847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endParaRPr sz="1600"/>
          </a:p>
        </p:txBody>
      </p:sp>
      <p:cxnSp>
        <p:nvCxnSpPr>
          <p:cNvPr id="42" name="직선 연결선 41"/>
          <p:cNvCxnSpPr/>
          <p:nvPr/>
        </p:nvCxnSpPr>
        <p:spPr>
          <a:xfrm>
            <a:off x="3764654" y="6679520"/>
            <a:ext cx="4034959" cy="0"/>
          </a:xfrm>
          <a:prstGeom prst="line">
            <a:avLst/>
          </a:prstGeom>
          <a:ln w="1270">
            <a:solidFill>
              <a:srgbClr val="FFF8E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텍스트 개체 틀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en-US" altLang="ko-KR" dirty="0" smtClean="0"/>
              <a:t>. </a:t>
            </a:r>
            <a:r>
              <a:rPr lang="ko-KR" altLang="en-US" dirty="0" smtClean="0"/>
              <a:t>녹음 종료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8263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5"/>
          <p:cNvSpPr>
            <a:spLocks noGrp="1"/>
          </p:cNvSpPr>
          <p:nvPr>
            <p:ph type="title"/>
          </p:nvPr>
        </p:nvSpPr>
        <p:spPr>
          <a:xfrm>
            <a:off x="3083063" y="114124"/>
            <a:ext cx="2977872" cy="578572"/>
          </a:xfrm>
        </p:spPr>
        <p:txBody>
          <a:bodyPr/>
          <a:lstStyle/>
          <a:p>
            <a:endParaRPr lang="ko-KR" altLang="en-US" b="1" dirty="0"/>
          </a:p>
        </p:txBody>
      </p:sp>
      <p:sp>
        <p:nvSpPr>
          <p:cNvPr id="26" name="바닥글 개체 틀 28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/>
          <a:p>
            <a:r>
              <a:rPr lang="en-US"/>
              <a:t>PAGE</a:t>
            </a:r>
          </a:p>
        </p:txBody>
      </p:sp>
      <p:sp>
        <p:nvSpPr>
          <p:cNvPr id="27" name="슬라이드 번호 개체 틀 29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</p:spPr>
        <p:txBody>
          <a:bodyPr/>
          <a:lstStyle/>
          <a:p>
            <a:fld id="{951DDEDC-57D4-4B77-A8D2-16C034F2741C}" type="slidenum">
              <a:rPr/>
              <a:pPr/>
              <a:t>7</a:t>
            </a:fld>
            <a:endParaRPr lang="ko-KR" altLang="en-US" dirty="0"/>
          </a:p>
        </p:txBody>
      </p:sp>
      <p:sp>
        <p:nvSpPr>
          <p:cNvPr id="2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3275856" y="846435"/>
            <a:ext cx="2630401" cy="201861"/>
          </a:xfrm>
        </p:spPr>
        <p:txBody>
          <a:bodyPr anchor="ctr"/>
          <a:lstStyle/>
          <a:p>
            <a:pPr algn="dist"/>
            <a:r>
              <a:rPr lang="ko-KR" altLang="en-US" sz="2800" dirty="0" smtClean="0">
                <a:latin typeface="+mn-lt"/>
              </a:rPr>
              <a:t>구현 방식</a:t>
            </a:r>
            <a:endParaRPr lang="ko-KR" altLang="en-US" sz="2800" dirty="0">
              <a:latin typeface="+mn-lt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1137429" y="1049784"/>
            <a:ext cx="140818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diamond" w="sm" len="sm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내용 개체 틀 6"/>
          <p:cNvSpPr txBox="1">
            <a:spLocks/>
          </p:cNvSpPr>
          <p:nvPr/>
        </p:nvSpPr>
        <p:spPr>
          <a:xfrm>
            <a:off x="1154569" y="1657647"/>
            <a:ext cx="6890955" cy="4536503"/>
          </a:xfrm>
          <a:prstGeom prst="roundRect">
            <a:avLst>
              <a:gd name="adj" fmla="val 1676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vert="horz" lIns="108000" tIns="180000" rIns="108000" bIns="18000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800" b="1" dirty="0"/>
          </a:p>
        </p:txBody>
      </p:sp>
      <p:sp>
        <p:nvSpPr>
          <p:cNvPr id="41" name="텍스트 개체 틀 26"/>
          <p:cNvSpPr txBox="1">
            <a:spLocks/>
          </p:cNvSpPr>
          <p:nvPr/>
        </p:nvSpPr>
        <p:spPr>
          <a:xfrm>
            <a:off x="994991" y="1988840"/>
            <a:ext cx="6953254" cy="424847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endParaRPr sz="1600"/>
          </a:p>
        </p:txBody>
      </p:sp>
      <p:cxnSp>
        <p:nvCxnSpPr>
          <p:cNvPr id="42" name="직선 연결선 41"/>
          <p:cNvCxnSpPr/>
          <p:nvPr/>
        </p:nvCxnSpPr>
        <p:spPr>
          <a:xfrm>
            <a:off x="3764654" y="6679520"/>
            <a:ext cx="4034959" cy="0"/>
          </a:xfrm>
          <a:prstGeom prst="line">
            <a:avLst/>
          </a:prstGeom>
          <a:ln w="1270">
            <a:solidFill>
              <a:srgbClr val="FFF8E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텍스트 개체 틀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녹음된 연주파일을 </a:t>
            </a:r>
            <a:r>
              <a:rPr lang="en-US" altLang="ko-KR" dirty="0" smtClean="0"/>
              <a:t>Hex</a:t>
            </a:r>
            <a:r>
              <a:rPr lang="ko-KR" altLang="en-US" dirty="0" smtClean="0"/>
              <a:t>파일로 변환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429" y="1988840"/>
            <a:ext cx="6908095" cy="420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263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5"/>
          <p:cNvSpPr>
            <a:spLocks noGrp="1"/>
          </p:cNvSpPr>
          <p:nvPr>
            <p:ph type="title"/>
          </p:nvPr>
        </p:nvSpPr>
        <p:spPr>
          <a:xfrm>
            <a:off x="3083063" y="114124"/>
            <a:ext cx="2977872" cy="578572"/>
          </a:xfrm>
        </p:spPr>
        <p:txBody>
          <a:bodyPr/>
          <a:lstStyle/>
          <a:p>
            <a:endParaRPr lang="ko-KR" altLang="en-US" b="1" dirty="0"/>
          </a:p>
        </p:txBody>
      </p:sp>
      <p:sp>
        <p:nvSpPr>
          <p:cNvPr id="26" name="바닥글 개체 틀 28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/>
          <a:p>
            <a:r>
              <a:rPr lang="en-US"/>
              <a:t>PAGE</a:t>
            </a:r>
          </a:p>
        </p:txBody>
      </p:sp>
      <p:sp>
        <p:nvSpPr>
          <p:cNvPr id="27" name="슬라이드 번호 개체 틀 29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</p:spPr>
        <p:txBody>
          <a:bodyPr/>
          <a:lstStyle/>
          <a:p>
            <a:fld id="{951DDEDC-57D4-4B77-A8D2-16C034F2741C}" type="slidenum">
              <a:rPr/>
              <a:pPr/>
              <a:t>8</a:t>
            </a:fld>
            <a:endParaRPr lang="ko-KR" altLang="en-US" dirty="0"/>
          </a:p>
        </p:txBody>
      </p:sp>
      <p:sp>
        <p:nvSpPr>
          <p:cNvPr id="2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3275856" y="846435"/>
            <a:ext cx="2630401" cy="201861"/>
          </a:xfrm>
        </p:spPr>
        <p:txBody>
          <a:bodyPr anchor="ctr"/>
          <a:lstStyle/>
          <a:p>
            <a:pPr algn="dist"/>
            <a:r>
              <a:rPr lang="ko-KR" altLang="en-US" sz="2800" dirty="0" smtClean="0">
                <a:latin typeface="+mn-lt"/>
              </a:rPr>
              <a:t>구현 방식</a:t>
            </a:r>
            <a:endParaRPr lang="ko-KR" altLang="en-US" sz="2800" dirty="0">
              <a:latin typeface="+mn-lt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1137429" y="1049784"/>
            <a:ext cx="140818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diamond" w="sm" len="sm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내용 개체 틀 6"/>
          <p:cNvSpPr txBox="1">
            <a:spLocks/>
          </p:cNvSpPr>
          <p:nvPr/>
        </p:nvSpPr>
        <p:spPr>
          <a:xfrm>
            <a:off x="1154569" y="1657647"/>
            <a:ext cx="6890955" cy="4536503"/>
          </a:xfrm>
          <a:prstGeom prst="roundRect">
            <a:avLst>
              <a:gd name="adj" fmla="val 1676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vert="horz" lIns="108000" tIns="180000" rIns="108000" bIns="18000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800" b="1" dirty="0"/>
          </a:p>
        </p:txBody>
      </p:sp>
      <p:sp>
        <p:nvSpPr>
          <p:cNvPr id="41" name="텍스트 개체 틀 26"/>
          <p:cNvSpPr txBox="1">
            <a:spLocks/>
          </p:cNvSpPr>
          <p:nvPr/>
        </p:nvSpPr>
        <p:spPr>
          <a:xfrm>
            <a:off x="994991" y="1988840"/>
            <a:ext cx="6953254" cy="424847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endParaRPr sz="1600"/>
          </a:p>
        </p:txBody>
      </p:sp>
      <p:cxnSp>
        <p:nvCxnSpPr>
          <p:cNvPr id="42" name="직선 연결선 41"/>
          <p:cNvCxnSpPr/>
          <p:nvPr/>
        </p:nvCxnSpPr>
        <p:spPr>
          <a:xfrm>
            <a:off x="3764654" y="6679520"/>
            <a:ext cx="4034959" cy="0"/>
          </a:xfrm>
          <a:prstGeom prst="line">
            <a:avLst/>
          </a:prstGeom>
          <a:ln w="1270">
            <a:solidFill>
              <a:srgbClr val="FFF8E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텍스트 개체 틀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90" y="1988841"/>
            <a:ext cx="7312319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263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5"/>
          <p:cNvSpPr>
            <a:spLocks noGrp="1"/>
          </p:cNvSpPr>
          <p:nvPr>
            <p:ph type="title"/>
          </p:nvPr>
        </p:nvSpPr>
        <p:spPr>
          <a:xfrm>
            <a:off x="3083063" y="114124"/>
            <a:ext cx="2977872" cy="578572"/>
          </a:xfrm>
        </p:spPr>
        <p:txBody>
          <a:bodyPr/>
          <a:lstStyle/>
          <a:p>
            <a:endParaRPr lang="ko-KR" altLang="en-US" b="1" dirty="0"/>
          </a:p>
        </p:txBody>
      </p:sp>
      <p:sp>
        <p:nvSpPr>
          <p:cNvPr id="26" name="바닥글 개체 틀 28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/>
          <a:p>
            <a:r>
              <a:rPr lang="en-US"/>
              <a:t>PAGE</a:t>
            </a:r>
          </a:p>
        </p:txBody>
      </p:sp>
      <p:sp>
        <p:nvSpPr>
          <p:cNvPr id="27" name="슬라이드 번호 개체 틀 29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</p:spPr>
        <p:txBody>
          <a:bodyPr/>
          <a:lstStyle/>
          <a:p>
            <a:fld id="{951DDEDC-57D4-4B77-A8D2-16C034F2741C}" type="slidenum">
              <a:rPr/>
              <a:pPr/>
              <a:t>9</a:t>
            </a:fld>
            <a:endParaRPr lang="ko-KR" altLang="en-US" dirty="0"/>
          </a:p>
        </p:txBody>
      </p:sp>
      <p:sp>
        <p:nvSpPr>
          <p:cNvPr id="2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3275856" y="846435"/>
            <a:ext cx="2630401" cy="201861"/>
          </a:xfrm>
        </p:spPr>
        <p:txBody>
          <a:bodyPr anchor="ctr"/>
          <a:lstStyle/>
          <a:p>
            <a:pPr algn="dist"/>
            <a:r>
              <a:rPr lang="ko-KR" altLang="en-US" sz="2800" dirty="0" smtClean="0">
                <a:latin typeface="+mn-lt"/>
              </a:rPr>
              <a:t>구현 방식</a:t>
            </a:r>
            <a:endParaRPr lang="ko-KR" altLang="en-US" sz="2800" dirty="0">
              <a:latin typeface="+mn-lt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1137429" y="1049784"/>
            <a:ext cx="140818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diamond" w="sm" len="sm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내용 개체 틀 6"/>
          <p:cNvSpPr txBox="1">
            <a:spLocks/>
          </p:cNvSpPr>
          <p:nvPr/>
        </p:nvSpPr>
        <p:spPr>
          <a:xfrm>
            <a:off x="1154569" y="1657647"/>
            <a:ext cx="6890955" cy="4536503"/>
          </a:xfrm>
          <a:prstGeom prst="roundRect">
            <a:avLst>
              <a:gd name="adj" fmla="val 1676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vert="horz" lIns="108000" tIns="180000" rIns="108000" bIns="18000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800" b="1" dirty="0"/>
          </a:p>
          <a:p>
            <a:endParaRPr lang="en-US" altLang="ko-KR" sz="2700" b="1" dirty="0" smtClean="0"/>
          </a:p>
          <a:p>
            <a:r>
              <a:rPr lang="en-US" altLang="ko-KR" sz="2700" b="1" dirty="0" smtClean="0"/>
              <a:t>Hex</a:t>
            </a:r>
            <a:r>
              <a:rPr lang="ko-KR" altLang="en-US" sz="2700" b="1" dirty="0" smtClean="0"/>
              <a:t>로 변환한 미디파일에서 </a:t>
            </a:r>
            <a:endParaRPr lang="en-US" altLang="ko-KR" sz="2700" b="1" dirty="0" smtClean="0"/>
          </a:p>
          <a:p>
            <a:r>
              <a:rPr lang="ko-KR" altLang="en-US" sz="2700" b="1" dirty="0" smtClean="0"/>
              <a:t>음표데이터를 추출하여 원곡의 음표와</a:t>
            </a:r>
            <a:endParaRPr lang="en-US" altLang="ko-KR" sz="2700" b="1" dirty="0" smtClean="0"/>
          </a:p>
          <a:p>
            <a:r>
              <a:rPr lang="ko-KR" altLang="en-US" sz="2700" b="1" dirty="0" smtClean="0"/>
              <a:t>연주한 곡의 음표를 비교</a:t>
            </a:r>
            <a:r>
              <a:rPr lang="en-US" altLang="ko-KR" sz="2700" b="1" dirty="0" smtClean="0"/>
              <a:t>, </a:t>
            </a:r>
            <a:r>
              <a:rPr lang="ko-KR" altLang="en-US" sz="2700" b="1" dirty="0" smtClean="0"/>
              <a:t>점수를 측정한다</a:t>
            </a:r>
            <a:r>
              <a:rPr lang="en-US" altLang="ko-KR" sz="2700" b="1" dirty="0" smtClean="0"/>
              <a:t>. </a:t>
            </a:r>
            <a:r>
              <a:rPr lang="ko-KR" altLang="en-US" sz="2700" b="1" dirty="0" smtClean="0"/>
              <a:t> </a:t>
            </a:r>
            <a:endParaRPr lang="en-US" altLang="ko-KR" sz="2700" b="1" dirty="0" smtClean="0"/>
          </a:p>
        </p:txBody>
      </p:sp>
      <p:sp>
        <p:nvSpPr>
          <p:cNvPr id="41" name="텍스트 개체 틀 26"/>
          <p:cNvSpPr txBox="1">
            <a:spLocks/>
          </p:cNvSpPr>
          <p:nvPr/>
        </p:nvSpPr>
        <p:spPr>
          <a:xfrm>
            <a:off x="994991" y="1988840"/>
            <a:ext cx="6953254" cy="424847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endParaRPr sz="1600"/>
          </a:p>
        </p:txBody>
      </p:sp>
      <p:cxnSp>
        <p:nvCxnSpPr>
          <p:cNvPr id="42" name="직선 연결선 41"/>
          <p:cNvCxnSpPr/>
          <p:nvPr/>
        </p:nvCxnSpPr>
        <p:spPr>
          <a:xfrm>
            <a:off x="3764654" y="6679520"/>
            <a:ext cx="4034959" cy="0"/>
          </a:xfrm>
          <a:prstGeom prst="line">
            <a:avLst/>
          </a:prstGeom>
          <a:ln w="1270">
            <a:solidFill>
              <a:srgbClr val="FFF8E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텍스트 개체 틀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 smtClean="0"/>
              <a:t>5. Hex</a:t>
            </a:r>
            <a:r>
              <a:rPr lang="ko-KR" altLang="en-US" dirty="0" smtClean="0"/>
              <a:t>파일에서 음표데이터 추출</a:t>
            </a:r>
            <a:r>
              <a:rPr lang="en-US" altLang="ko-KR" dirty="0"/>
              <a:t> </a:t>
            </a:r>
            <a:r>
              <a:rPr lang="ko-KR" altLang="en-US" dirty="0" smtClean="0"/>
              <a:t>및 채점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0110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7">
      <a:majorFont>
        <a:latin typeface="Opificio"/>
        <a:ea typeface="KoPub돋움체 Bold"/>
        <a:cs typeface=""/>
      </a:majorFont>
      <a:minorFont>
        <a:latin typeface="Opificio"/>
        <a:ea typeface="KoPub돋움체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이온(회의실)">
  <a:themeElements>
    <a:clrScheme name="이온(회의실)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이온(회의실)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이온(회의실)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 Boardroom" id="{FC33163D-4339-46B1-8EED-24C834239D99}" vid="{B8502691-933B-45FE-8764-BA278511EF27}"/>
    </a:ext>
  </a:extLst>
</a:theme>
</file>

<file path=ppt/theme/theme3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7">
      <a:majorFont>
        <a:latin typeface="Opificio"/>
        <a:ea typeface="KoPub돋움체 Bold"/>
        <a:cs typeface=""/>
      </a:majorFont>
      <a:minorFont>
        <a:latin typeface="Opificio"/>
        <a:ea typeface="KoPub돋움체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7">
      <a:majorFont>
        <a:latin typeface="Opificio"/>
        <a:ea typeface="KoPub돋움체 Bold"/>
        <a:cs typeface=""/>
      </a:majorFont>
      <a:minorFont>
        <a:latin typeface="Opificio"/>
        <a:ea typeface="KoPub돋움체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7">
      <a:majorFont>
        <a:latin typeface="Opificio"/>
        <a:ea typeface="KoPub돋움체 Bold"/>
        <a:cs typeface=""/>
      </a:majorFont>
      <a:minorFont>
        <a:latin typeface="Opificio"/>
        <a:ea typeface="KoPub돋움체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7">
      <a:majorFont>
        <a:latin typeface="Opificio"/>
        <a:ea typeface="KoPub돋움체 Bold"/>
        <a:cs typeface=""/>
      </a:majorFont>
      <a:minorFont>
        <a:latin typeface="Opificio"/>
        <a:ea typeface="KoPub돋움체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7">
      <a:majorFont>
        <a:latin typeface="Opificio"/>
        <a:ea typeface="KoPub돋움체 Bold"/>
        <a:cs typeface=""/>
      </a:majorFont>
      <a:minorFont>
        <a:latin typeface="Opificio"/>
        <a:ea typeface="KoPub돋움체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2927</TotalTime>
  <Words>182</Words>
  <Application>Microsoft Office PowerPoint</Application>
  <PresentationFormat>화면 슬라이드 쇼(4:3)</PresentationFormat>
  <Paragraphs>62</Paragraphs>
  <Slides>11</Slides>
  <Notes>6</Notes>
  <HiddenSlides>0</HiddenSlides>
  <MMClips>0</MMClips>
  <ScaleCrop>false</ScaleCrop>
  <HeadingPairs>
    <vt:vector size="4" baseType="variant">
      <vt:variant>
        <vt:lpstr>테마</vt:lpstr>
      </vt:variant>
      <vt:variant>
        <vt:i4>7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Office 테마</vt:lpstr>
      <vt:lpstr>이온(회의실)</vt:lpstr>
      <vt:lpstr>1_Office 테마</vt:lpstr>
      <vt:lpstr>2_Office 테마</vt:lpstr>
      <vt:lpstr>3_Office 테마</vt:lpstr>
      <vt:lpstr>4_Office 테마</vt:lpstr>
      <vt:lpstr>5_Office 테마</vt:lpstr>
      <vt:lpstr>M A E S T R O</vt:lpstr>
      <vt:lpstr>PowerPoint 프레젠테이션</vt:lpstr>
      <vt:lpstr>지적 사항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코 드 설 명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Adstore.Tistory.com</dc:creator>
  <cp:lastModifiedBy>kim ki weon</cp:lastModifiedBy>
  <cp:revision>247</cp:revision>
  <dcterms:created xsi:type="dcterms:W3CDTF">2015-05-21T00:18:11Z</dcterms:created>
  <dcterms:modified xsi:type="dcterms:W3CDTF">2017-11-29T14:20:25Z</dcterms:modified>
</cp:coreProperties>
</file>

<file path=docProps/thumbnail.jpeg>
</file>